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6" r:id="rId3"/>
    <p:sldId id="257" r:id="rId4"/>
    <p:sldId id="264" r:id="rId5"/>
    <p:sldId id="258" r:id="rId6"/>
    <p:sldId id="280" r:id="rId7"/>
    <p:sldId id="287" r:id="rId8"/>
    <p:sldId id="299" r:id="rId9"/>
    <p:sldId id="296" r:id="rId10"/>
    <p:sldId id="259" r:id="rId11"/>
    <p:sldId id="288" r:id="rId12"/>
    <p:sldId id="285" r:id="rId13"/>
    <p:sldId id="260" r:id="rId14"/>
    <p:sldId id="265" r:id="rId15"/>
    <p:sldId id="266" r:id="rId16"/>
    <p:sldId id="267" r:id="rId17"/>
    <p:sldId id="302" r:id="rId18"/>
    <p:sldId id="301" r:id="rId19"/>
    <p:sldId id="274" r:id="rId20"/>
    <p:sldId id="293" r:id="rId21"/>
    <p:sldId id="276" r:id="rId22"/>
    <p:sldId id="277" r:id="rId23"/>
    <p:sldId id="268" r:id="rId24"/>
    <p:sldId id="281" r:id="rId25"/>
    <p:sldId id="271" r:id="rId26"/>
    <p:sldId id="269" r:id="rId27"/>
    <p:sldId id="282" r:id="rId28"/>
    <p:sldId id="284" r:id="rId29"/>
    <p:sldId id="297" r:id="rId30"/>
    <p:sldId id="278" r:id="rId31"/>
    <p:sldId id="290" r:id="rId32"/>
    <p:sldId id="289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ГСД</c:v>
                </c:pt>
                <c:pt idx="1">
                  <c:v>ИЯ</c:v>
                </c:pt>
                <c:pt idx="2">
                  <c:v>ИБ</c:v>
                </c:pt>
                <c:pt idx="3">
                  <c:v>ИТУС</c:v>
                </c:pt>
                <c:pt idx="4">
                  <c:v>МЕНД</c:v>
                </c:pt>
                <c:pt idx="5">
                  <c:v>Экономики</c:v>
                </c:pt>
                <c:pt idx="6">
                  <c:v>ППО</c:v>
                </c:pt>
                <c:pt idx="7">
                  <c:v>ФБУ</c:v>
                </c:pt>
                <c:pt idx="8">
                  <c:v>ТТ</c:v>
                </c:pt>
                <c:pt idx="9">
                  <c:v>Управления</c:v>
                </c:pt>
                <c:pt idx="10">
                  <c:v>УКС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81</c:v>
                </c:pt>
                <c:pt idx="1">
                  <c:v>99</c:v>
                </c:pt>
                <c:pt idx="2">
                  <c:v>87</c:v>
                </c:pt>
                <c:pt idx="3">
                  <c:v>90</c:v>
                </c:pt>
                <c:pt idx="4">
                  <c:v>89</c:v>
                </c:pt>
                <c:pt idx="5">
                  <c:v>97</c:v>
                </c:pt>
                <c:pt idx="6">
                  <c:v>0</c:v>
                </c:pt>
                <c:pt idx="7">
                  <c:v>94</c:v>
                </c:pt>
                <c:pt idx="8">
                  <c:v>83</c:v>
                </c:pt>
                <c:pt idx="9">
                  <c:v>90</c:v>
                </c:pt>
                <c:pt idx="1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ГСД</c:v>
                </c:pt>
                <c:pt idx="1">
                  <c:v>ИЯ</c:v>
                </c:pt>
                <c:pt idx="2">
                  <c:v>ИБ</c:v>
                </c:pt>
                <c:pt idx="3">
                  <c:v>ИТУС</c:v>
                </c:pt>
                <c:pt idx="4">
                  <c:v>МЕНД</c:v>
                </c:pt>
                <c:pt idx="5">
                  <c:v>Экономики</c:v>
                </c:pt>
                <c:pt idx="6">
                  <c:v>ППО</c:v>
                </c:pt>
                <c:pt idx="7">
                  <c:v>ФБУ</c:v>
                </c:pt>
                <c:pt idx="8">
                  <c:v>ТТ</c:v>
                </c:pt>
                <c:pt idx="9">
                  <c:v>Управления</c:v>
                </c:pt>
                <c:pt idx="10">
                  <c:v>УКС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87</c:v>
                </c:pt>
                <c:pt idx="1">
                  <c:v>99</c:v>
                </c:pt>
                <c:pt idx="2">
                  <c:v>76</c:v>
                </c:pt>
                <c:pt idx="3">
                  <c:v>82</c:v>
                </c:pt>
                <c:pt idx="4">
                  <c:v>70</c:v>
                </c:pt>
                <c:pt idx="5">
                  <c:v>82</c:v>
                </c:pt>
                <c:pt idx="6">
                  <c:v>89</c:v>
                </c:pt>
                <c:pt idx="7">
                  <c:v>90</c:v>
                </c:pt>
                <c:pt idx="8">
                  <c:v>72</c:v>
                </c:pt>
                <c:pt idx="9">
                  <c:v>89</c:v>
                </c:pt>
                <c:pt idx="10">
                  <c:v>91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9186568"/>
        <c:axId val="339182256"/>
      </c:barChart>
      <c:valAx>
        <c:axId val="339182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186568"/>
        <c:crosses val="autoZero"/>
        <c:crossBetween val="between"/>
      </c:valAx>
      <c:catAx>
        <c:axId val="339186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182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72372897832223"/>
          <c:y val="0.92012926309826215"/>
          <c:w val="0.13855254204335568"/>
          <c:h val="5.742247561458191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ГСД</c:v>
                </c:pt>
                <c:pt idx="1">
                  <c:v>ИЯ</c:v>
                </c:pt>
                <c:pt idx="2">
                  <c:v>ИБ</c:v>
                </c:pt>
                <c:pt idx="3">
                  <c:v>ИТУС</c:v>
                </c:pt>
                <c:pt idx="4">
                  <c:v>МЕНД</c:v>
                </c:pt>
                <c:pt idx="5">
                  <c:v>Экономики</c:v>
                </c:pt>
                <c:pt idx="6">
                  <c:v>ФБУ</c:v>
                </c:pt>
                <c:pt idx="7">
                  <c:v>ТТ</c:v>
                </c:pt>
                <c:pt idx="8">
                  <c:v>Управления</c:v>
                </c:pt>
                <c:pt idx="9">
                  <c:v>УКС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83</c:v>
                </c:pt>
                <c:pt idx="1">
                  <c:v>89</c:v>
                </c:pt>
                <c:pt idx="2">
                  <c:v>69</c:v>
                </c:pt>
                <c:pt idx="3">
                  <c:v>74</c:v>
                </c:pt>
                <c:pt idx="4">
                  <c:v>79</c:v>
                </c:pt>
                <c:pt idx="5">
                  <c:v>90</c:v>
                </c:pt>
                <c:pt idx="6">
                  <c:v>84</c:v>
                </c:pt>
                <c:pt idx="7">
                  <c:v>79</c:v>
                </c:pt>
                <c:pt idx="8">
                  <c:v>86</c:v>
                </c:pt>
                <c:pt idx="9">
                  <c:v>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39581832"/>
        <c:axId val="339583008"/>
      </c:barChart>
      <c:catAx>
        <c:axId val="33958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583008"/>
        <c:crosses val="autoZero"/>
        <c:auto val="1"/>
        <c:lblAlgn val="ctr"/>
        <c:lblOffset val="100"/>
        <c:noMultiLvlLbl val="0"/>
      </c:catAx>
      <c:valAx>
        <c:axId val="3395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58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FF107-457E-4CC2-A17B-BC017B293CBB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A298B-2AA1-43AF-B6AA-2A53132AC7CB}">
      <dgm:prSet phldrT="[Текст]" custT="1"/>
      <dgm:spPr/>
      <dgm:t>
        <a:bodyPr/>
        <a:lstStyle/>
        <a:p>
          <a:r>
            <a:rPr lang="ru-RU" sz="1200" dirty="0" smtClean="0"/>
            <a:t>Планирование и организация деятельности</a:t>
          </a:r>
          <a:endParaRPr lang="ru-RU" sz="1200" dirty="0"/>
        </a:p>
      </dgm:t>
    </dgm:pt>
    <dgm:pt modelId="{842B3380-D3FE-4DF6-84D4-767788D7C891}" type="parTrans" cxnId="{8356D55C-28A0-4EFB-8660-17163A098BF4}">
      <dgm:prSet/>
      <dgm:spPr/>
      <dgm:t>
        <a:bodyPr/>
        <a:lstStyle/>
        <a:p>
          <a:endParaRPr lang="ru-RU" sz="1200"/>
        </a:p>
      </dgm:t>
    </dgm:pt>
    <dgm:pt modelId="{3C537AE8-1E32-494E-B925-E411F7F9742C}" type="sibTrans" cxnId="{8356D55C-28A0-4EFB-8660-17163A098BF4}">
      <dgm:prSet custT="1"/>
      <dgm:spPr/>
      <dgm:t>
        <a:bodyPr/>
        <a:lstStyle/>
        <a:p>
          <a:endParaRPr lang="ru-RU" sz="1200"/>
        </a:p>
      </dgm:t>
    </dgm:pt>
    <dgm:pt modelId="{EACF25D8-DCA9-4674-94A8-4BE4174E8444}">
      <dgm:prSet phldrT="[Текст]" custT="1"/>
      <dgm:spPr/>
      <dgm:t>
        <a:bodyPr/>
        <a:lstStyle/>
        <a:p>
          <a:r>
            <a:rPr lang="ru-RU" sz="1200" dirty="0" smtClean="0"/>
            <a:t>Ориентация на результат</a:t>
          </a:r>
          <a:endParaRPr lang="ru-RU" sz="1200" dirty="0"/>
        </a:p>
      </dgm:t>
    </dgm:pt>
    <dgm:pt modelId="{CD27626E-2F6C-4D0D-9D66-EDDB824C6DF4}" type="parTrans" cxnId="{E2C07EC4-BCC9-409E-A336-59CBA415CE12}">
      <dgm:prSet/>
      <dgm:spPr/>
      <dgm:t>
        <a:bodyPr/>
        <a:lstStyle/>
        <a:p>
          <a:endParaRPr lang="ru-RU" sz="1200"/>
        </a:p>
      </dgm:t>
    </dgm:pt>
    <dgm:pt modelId="{C84ADB33-852D-4C30-994B-FAF3B6C958B5}" type="sibTrans" cxnId="{E2C07EC4-BCC9-409E-A336-59CBA415CE12}">
      <dgm:prSet custT="1"/>
      <dgm:spPr/>
      <dgm:t>
        <a:bodyPr/>
        <a:lstStyle/>
        <a:p>
          <a:endParaRPr lang="ru-RU" sz="1200"/>
        </a:p>
      </dgm:t>
    </dgm:pt>
    <dgm:pt modelId="{88B216BD-5F25-4968-A6C2-891E3B6E16DE}">
      <dgm:prSet phldrT="[Текст]" custT="1"/>
      <dgm:spPr/>
      <dgm:t>
        <a:bodyPr/>
        <a:lstStyle/>
        <a:p>
          <a:r>
            <a:rPr lang="ru-RU" sz="1200" dirty="0" smtClean="0"/>
            <a:t>Стратегическое и системное мышление</a:t>
          </a:r>
          <a:endParaRPr lang="ru-RU" sz="1200" dirty="0"/>
        </a:p>
      </dgm:t>
    </dgm:pt>
    <dgm:pt modelId="{1D70EB4E-10AF-4AB9-8C7D-2F3C563FD807}" type="parTrans" cxnId="{29294893-8CE8-490D-B86F-DAF50C179911}">
      <dgm:prSet/>
      <dgm:spPr/>
      <dgm:t>
        <a:bodyPr/>
        <a:lstStyle/>
        <a:p>
          <a:endParaRPr lang="ru-RU" sz="1200"/>
        </a:p>
      </dgm:t>
    </dgm:pt>
    <dgm:pt modelId="{7888F851-A9E3-4BDB-81D3-CEEB2F1D018B}" type="sibTrans" cxnId="{29294893-8CE8-490D-B86F-DAF50C179911}">
      <dgm:prSet custT="1"/>
      <dgm:spPr/>
      <dgm:t>
        <a:bodyPr/>
        <a:lstStyle/>
        <a:p>
          <a:endParaRPr lang="ru-RU" sz="1200"/>
        </a:p>
      </dgm:t>
    </dgm:pt>
    <dgm:pt modelId="{14C6FA96-A189-43E4-BA80-4CDA6EAE7E63}">
      <dgm:prSet phldrT="[Текст]" custT="1"/>
      <dgm:spPr/>
      <dgm:t>
        <a:bodyPr/>
        <a:lstStyle/>
        <a:p>
          <a:r>
            <a:rPr lang="ru-RU" sz="1200" dirty="0" smtClean="0"/>
            <a:t>Работа в команде</a:t>
          </a:r>
          <a:endParaRPr lang="ru-RU" sz="1200" dirty="0"/>
        </a:p>
      </dgm:t>
    </dgm:pt>
    <dgm:pt modelId="{6B97C9A2-CBA2-419D-8EE0-B39CB6DD901E}" type="parTrans" cxnId="{39929170-6789-4619-91FE-5F3E9BFF0FA4}">
      <dgm:prSet/>
      <dgm:spPr/>
      <dgm:t>
        <a:bodyPr/>
        <a:lstStyle/>
        <a:p>
          <a:endParaRPr lang="ru-RU" sz="1200"/>
        </a:p>
      </dgm:t>
    </dgm:pt>
    <dgm:pt modelId="{4CC1D06E-FC39-4B8D-9C5B-1E06CE8D6AFF}" type="sibTrans" cxnId="{39929170-6789-4619-91FE-5F3E9BFF0FA4}">
      <dgm:prSet custT="1"/>
      <dgm:spPr/>
      <dgm:t>
        <a:bodyPr/>
        <a:lstStyle/>
        <a:p>
          <a:endParaRPr lang="ru-RU" sz="1200"/>
        </a:p>
      </dgm:t>
    </dgm:pt>
    <dgm:pt modelId="{2A31848E-C69D-493D-86BE-C2B48C7F9D7E}">
      <dgm:prSet phldrT="[Текст]" custT="1"/>
      <dgm:spPr/>
      <dgm:t>
        <a:bodyPr/>
        <a:lstStyle/>
        <a:p>
          <a:r>
            <a:rPr lang="ru-RU" sz="1200" dirty="0" smtClean="0"/>
            <a:t>Лидерские качества</a:t>
          </a:r>
          <a:endParaRPr lang="ru-RU" sz="1200" dirty="0"/>
        </a:p>
      </dgm:t>
    </dgm:pt>
    <dgm:pt modelId="{F307BE8E-2FE1-4290-9147-42A6950B365B}" type="parTrans" cxnId="{55330EA5-7BC6-4806-91AB-40FBE682767C}">
      <dgm:prSet/>
      <dgm:spPr/>
      <dgm:t>
        <a:bodyPr/>
        <a:lstStyle/>
        <a:p>
          <a:endParaRPr lang="ru-RU" sz="1200"/>
        </a:p>
      </dgm:t>
    </dgm:pt>
    <dgm:pt modelId="{C8DC80D4-9728-4858-84D4-C1DA704C9E14}" type="sibTrans" cxnId="{55330EA5-7BC6-4806-91AB-40FBE682767C}">
      <dgm:prSet custT="1"/>
      <dgm:spPr/>
      <dgm:t>
        <a:bodyPr/>
        <a:lstStyle/>
        <a:p>
          <a:endParaRPr lang="ru-RU" sz="1200"/>
        </a:p>
      </dgm:t>
    </dgm:pt>
    <dgm:pt modelId="{6ABCFFDB-D4AA-40D1-ADDA-C60DF55852C1}">
      <dgm:prSet custT="1"/>
      <dgm:spPr/>
      <dgm:t>
        <a:bodyPr/>
        <a:lstStyle/>
        <a:p>
          <a:r>
            <a:rPr lang="ru-RU" sz="1200" dirty="0" smtClean="0"/>
            <a:t>Управление  изменениями</a:t>
          </a:r>
          <a:endParaRPr lang="ru-RU" sz="1200" dirty="0"/>
        </a:p>
      </dgm:t>
    </dgm:pt>
    <dgm:pt modelId="{012EA684-7A03-40C6-98CA-1A7B5ACE8625}" type="parTrans" cxnId="{F4F7ADEA-DD3C-495B-B547-6A6E33D2798F}">
      <dgm:prSet/>
      <dgm:spPr/>
      <dgm:t>
        <a:bodyPr/>
        <a:lstStyle/>
        <a:p>
          <a:endParaRPr lang="ru-RU" sz="1200"/>
        </a:p>
      </dgm:t>
    </dgm:pt>
    <dgm:pt modelId="{50DD6B8D-B871-4FF0-B6DA-D3A3DC7B4B7D}" type="sibTrans" cxnId="{F4F7ADEA-DD3C-495B-B547-6A6E33D2798F}">
      <dgm:prSet custT="1"/>
      <dgm:spPr/>
      <dgm:t>
        <a:bodyPr/>
        <a:lstStyle/>
        <a:p>
          <a:endParaRPr lang="ru-RU" sz="1200"/>
        </a:p>
      </dgm:t>
    </dgm:pt>
    <dgm:pt modelId="{2F2BA579-0883-4541-ADA1-28EFA6A1FF92}">
      <dgm:prSet custT="1"/>
      <dgm:spPr/>
      <dgm:t>
        <a:bodyPr/>
        <a:lstStyle/>
        <a:p>
          <a:r>
            <a:rPr lang="ru-RU" sz="1200" dirty="0" smtClean="0"/>
            <a:t>Эффективная коммуникация</a:t>
          </a:r>
          <a:endParaRPr lang="ru-RU" sz="1200" dirty="0"/>
        </a:p>
      </dgm:t>
    </dgm:pt>
    <dgm:pt modelId="{7ECA4826-9119-4DA4-B456-7B9EF96C256D}" type="parTrans" cxnId="{0B98763A-3EA4-45AC-ADBF-073171DF660D}">
      <dgm:prSet/>
      <dgm:spPr/>
      <dgm:t>
        <a:bodyPr/>
        <a:lstStyle/>
        <a:p>
          <a:endParaRPr lang="ru-RU" sz="1200"/>
        </a:p>
      </dgm:t>
    </dgm:pt>
    <dgm:pt modelId="{48CC1D75-4A51-407A-B911-31891243480B}" type="sibTrans" cxnId="{0B98763A-3EA4-45AC-ADBF-073171DF660D}">
      <dgm:prSet custT="1"/>
      <dgm:spPr/>
      <dgm:t>
        <a:bodyPr/>
        <a:lstStyle/>
        <a:p>
          <a:endParaRPr lang="ru-RU" sz="1200"/>
        </a:p>
      </dgm:t>
    </dgm:pt>
    <dgm:pt modelId="{73EC7AB4-7E8E-4099-B57B-BC69E42DF44D}" type="pres">
      <dgm:prSet presAssocID="{84DFF107-457E-4CC2-A17B-BC017B293C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5BFD4-D657-490B-8E98-C76BE0000906}" type="pres">
      <dgm:prSet presAssocID="{4E9A298B-2AA1-43AF-B6AA-2A53132AC7CB}" presName="node" presStyleLbl="node1" presStyleIdx="0" presStyleCnt="7" custScaleX="126877" custScaleY="120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9E160-D4A7-4355-972A-78E5C13C4680}" type="pres">
      <dgm:prSet presAssocID="{3C537AE8-1E32-494E-B925-E411F7F9742C}" presName="sibTrans" presStyleLbl="sibTrans2D1" presStyleIdx="0" presStyleCnt="7"/>
      <dgm:spPr/>
      <dgm:t>
        <a:bodyPr/>
        <a:lstStyle/>
        <a:p>
          <a:endParaRPr lang="ru-RU"/>
        </a:p>
      </dgm:t>
    </dgm:pt>
    <dgm:pt modelId="{7625F6A0-1078-4B10-BFD0-B16D9C9FE077}" type="pres">
      <dgm:prSet presAssocID="{3C537AE8-1E32-494E-B925-E411F7F9742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97D9A00-4F34-45DB-BDC6-E2DB23BD1D28}" type="pres">
      <dgm:prSet presAssocID="{EACF25D8-DCA9-4674-94A8-4BE4174E8444}" presName="node" presStyleLbl="node1" presStyleIdx="1" presStyleCnt="7" custScaleX="120286" custScaleY="11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CD7B6-522A-4633-A15E-37F54F098849}" type="pres">
      <dgm:prSet presAssocID="{C84ADB33-852D-4C30-994B-FAF3B6C958B5}" presName="sibTrans" presStyleLbl="sibTrans2D1" presStyleIdx="1" presStyleCnt="7"/>
      <dgm:spPr/>
      <dgm:t>
        <a:bodyPr/>
        <a:lstStyle/>
        <a:p>
          <a:endParaRPr lang="ru-RU"/>
        </a:p>
      </dgm:t>
    </dgm:pt>
    <dgm:pt modelId="{A1FA3F8E-FCBC-45FF-B39B-C5A73D41DA4D}" type="pres">
      <dgm:prSet presAssocID="{C84ADB33-852D-4C30-994B-FAF3B6C958B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A2FC947E-BCD8-4B11-94CA-6F38BCA92E59}" type="pres">
      <dgm:prSet presAssocID="{88B216BD-5F25-4968-A6C2-891E3B6E16DE}" presName="node" presStyleLbl="node1" presStyleIdx="2" presStyleCnt="7" custScaleX="129800" custScaleY="117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CC90A-7415-4067-A0DE-29F15BF7668E}" type="pres">
      <dgm:prSet presAssocID="{7888F851-A9E3-4BDB-81D3-CEEB2F1D018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808DF44-E8B3-4303-8E59-89D78471C7A8}" type="pres">
      <dgm:prSet presAssocID="{7888F851-A9E3-4BDB-81D3-CEEB2F1D018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262B093-E2C8-4DB6-AD77-6E7E438F3EF9}" type="pres">
      <dgm:prSet presAssocID="{14C6FA96-A189-43E4-BA80-4CDA6EAE7E6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7DE53-2F70-40D5-9E0A-2B14C7B26456}" type="pres">
      <dgm:prSet presAssocID="{4CC1D06E-FC39-4B8D-9C5B-1E06CE8D6AF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AF0C07B-9281-4968-ADE2-6F9742353FE1}" type="pres">
      <dgm:prSet presAssocID="{4CC1D06E-FC39-4B8D-9C5B-1E06CE8D6AFF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11428B7-9944-4E90-B086-154D43069676}" type="pres">
      <dgm:prSet presAssocID="{6ABCFFDB-D4AA-40D1-ADDA-C60DF55852C1}" presName="node" presStyleLbl="node1" presStyleIdx="4" presStyleCnt="7" custScaleX="119804" custScaleY="10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2F255-00CA-4F1A-8E4A-18444416D451}" type="pres">
      <dgm:prSet presAssocID="{50DD6B8D-B871-4FF0-B6DA-D3A3DC7B4B7D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7589717-141E-47B1-B29B-1E8633FFC509}" type="pres">
      <dgm:prSet presAssocID="{50DD6B8D-B871-4FF0-B6DA-D3A3DC7B4B7D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90C0581-54BB-4FB7-82C2-3CCCAEA30C42}" type="pres">
      <dgm:prSet presAssocID="{2F2BA579-0883-4541-ADA1-28EFA6A1FF92}" presName="node" presStyleLbl="node1" presStyleIdx="5" presStyleCnt="7" custScaleX="118762" custScaleY="112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FF0B4-5B52-4422-9DE8-731B993A0E4D}" type="pres">
      <dgm:prSet presAssocID="{48CC1D75-4A51-407A-B911-31891243480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FC260CAB-7FFC-4196-86C4-5266FE4E7497}" type="pres">
      <dgm:prSet presAssocID="{48CC1D75-4A51-407A-B911-31891243480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D4617A76-8CBA-4208-AA35-5428963CF4D6}" type="pres">
      <dgm:prSet presAssocID="{2A31848E-C69D-493D-86BE-C2B48C7F9D7E}" presName="node" presStyleLbl="node1" presStyleIdx="6" presStyleCnt="7" custScaleX="113145" custScaleY="115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2147-954C-488D-AC45-AB5EF12F27EA}" type="pres">
      <dgm:prSet presAssocID="{C8DC80D4-9728-4858-84D4-C1DA704C9E14}" presName="sibTrans" presStyleLbl="sibTrans2D1" presStyleIdx="6" presStyleCnt="7"/>
      <dgm:spPr/>
      <dgm:t>
        <a:bodyPr/>
        <a:lstStyle/>
        <a:p>
          <a:endParaRPr lang="ru-RU"/>
        </a:p>
      </dgm:t>
    </dgm:pt>
    <dgm:pt modelId="{2FD2A5CC-1790-4B92-9B57-E0ED59962CF5}" type="pres">
      <dgm:prSet presAssocID="{C8DC80D4-9728-4858-84D4-C1DA704C9E14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7CB9A6F2-FBB1-4533-B799-9DDB9AA7551F}" type="presOf" srcId="{6ABCFFDB-D4AA-40D1-ADDA-C60DF55852C1}" destId="{111428B7-9944-4E90-B086-154D43069676}" srcOrd="0" destOrd="0" presId="urn:microsoft.com/office/officeart/2005/8/layout/cycle2"/>
    <dgm:cxn modelId="{25B1355A-FE37-467E-AD9E-BD7901B88767}" type="presOf" srcId="{7888F851-A9E3-4BDB-81D3-CEEB2F1D018B}" destId="{54FCC90A-7415-4067-A0DE-29F15BF7668E}" srcOrd="0" destOrd="0" presId="urn:microsoft.com/office/officeart/2005/8/layout/cycle2"/>
    <dgm:cxn modelId="{62CE3203-B1FA-4845-BD8E-563F9BE98154}" type="presOf" srcId="{48CC1D75-4A51-407A-B911-31891243480B}" destId="{BF6FF0B4-5B52-4422-9DE8-731B993A0E4D}" srcOrd="0" destOrd="0" presId="urn:microsoft.com/office/officeart/2005/8/layout/cycle2"/>
    <dgm:cxn modelId="{B0016979-F609-42EF-8148-189243CA8D7D}" type="presOf" srcId="{7888F851-A9E3-4BDB-81D3-CEEB2F1D018B}" destId="{0808DF44-E8B3-4303-8E59-89D78471C7A8}" srcOrd="1" destOrd="0" presId="urn:microsoft.com/office/officeart/2005/8/layout/cycle2"/>
    <dgm:cxn modelId="{771D23B1-C4D5-4450-A587-65BB5E1FE4DA}" type="presOf" srcId="{3C537AE8-1E32-494E-B925-E411F7F9742C}" destId="{E419E160-D4A7-4355-972A-78E5C13C4680}" srcOrd="0" destOrd="0" presId="urn:microsoft.com/office/officeart/2005/8/layout/cycle2"/>
    <dgm:cxn modelId="{39929170-6789-4619-91FE-5F3E9BFF0FA4}" srcId="{84DFF107-457E-4CC2-A17B-BC017B293CBB}" destId="{14C6FA96-A189-43E4-BA80-4CDA6EAE7E63}" srcOrd="3" destOrd="0" parTransId="{6B97C9A2-CBA2-419D-8EE0-B39CB6DD901E}" sibTransId="{4CC1D06E-FC39-4B8D-9C5B-1E06CE8D6AFF}"/>
    <dgm:cxn modelId="{6B1A41A0-F546-4BE1-B86C-2FE1AA3D33EC}" type="presOf" srcId="{EACF25D8-DCA9-4674-94A8-4BE4174E8444}" destId="{E97D9A00-4F34-45DB-BDC6-E2DB23BD1D28}" srcOrd="0" destOrd="0" presId="urn:microsoft.com/office/officeart/2005/8/layout/cycle2"/>
    <dgm:cxn modelId="{E0B79F50-E7D2-4F49-AE3C-AB1A7EEA5044}" type="presOf" srcId="{3C537AE8-1E32-494E-B925-E411F7F9742C}" destId="{7625F6A0-1078-4B10-BFD0-B16D9C9FE077}" srcOrd="1" destOrd="0" presId="urn:microsoft.com/office/officeart/2005/8/layout/cycle2"/>
    <dgm:cxn modelId="{21D43D19-DBB7-4492-8AC0-D78AE26F26C3}" type="presOf" srcId="{50DD6B8D-B871-4FF0-B6DA-D3A3DC7B4B7D}" destId="{C7589717-141E-47B1-B29B-1E8633FFC509}" srcOrd="1" destOrd="0" presId="urn:microsoft.com/office/officeart/2005/8/layout/cycle2"/>
    <dgm:cxn modelId="{8E1B9584-35B8-4C78-B65A-2D7228294AF8}" type="presOf" srcId="{84DFF107-457E-4CC2-A17B-BC017B293CBB}" destId="{73EC7AB4-7E8E-4099-B57B-BC69E42DF44D}" srcOrd="0" destOrd="0" presId="urn:microsoft.com/office/officeart/2005/8/layout/cycle2"/>
    <dgm:cxn modelId="{C6721314-CDA4-449A-9168-63D6D020020E}" type="presOf" srcId="{2F2BA579-0883-4541-ADA1-28EFA6A1FF92}" destId="{D90C0581-54BB-4FB7-82C2-3CCCAEA30C42}" srcOrd="0" destOrd="0" presId="urn:microsoft.com/office/officeart/2005/8/layout/cycle2"/>
    <dgm:cxn modelId="{55330EA5-7BC6-4806-91AB-40FBE682767C}" srcId="{84DFF107-457E-4CC2-A17B-BC017B293CBB}" destId="{2A31848E-C69D-493D-86BE-C2B48C7F9D7E}" srcOrd="6" destOrd="0" parTransId="{F307BE8E-2FE1-4290-9147-42A6950B365B}" sibTransId="{C8DC80D4-9728-4858-84D4-C1DA704C9E14}"/>
    <dgm:cxn modelId="{80D1DF8A-9EB6-4236-A4E7-4B6C0B666588}" type="presOf" srcId="{4CC1D06E-FC39-4B8D-9C5B-1E06CE8D6AFF}" destId="{5AF0C07B-9281-4968-ADE2-6F9742353FE1}" srcOrd="1" destOrd="0" presId="urn:microsoft.com/office/officeart/2005/8/layout/cycle2"/>
    <dgm:cxn modelId="{5EF64AB4-1BA7-4E4C-ACE2-AF0FD77AEBFB}" type="presOf" srcId="{C84ADB33-852D-4C30-994B-FAF3B6C958B5}" destId="{A1FA3F8E-FCBC-45FF-B39B-C5A73D41DA4D}" srcOrd="1" destOrd="0" presId="urn:microsoft.com/office/officeart/2005/8/layout/cycle2"/>
    <dgm:cxn modelId="{191727B3-9A28-4214-9742-603133BC8CF1}" type="presOf" srcId="{C84ADB33-852D-4C30-994B-FAF3B6C958B5}" destId="{978CD7B6-522A-4633-A15E-37F54F098849}" srcOrd="0" destOrd="0" presId="urn:microsoft.com/office/officeart/2005/8/layout/cycle2"/>
    <dgm:cxn modelId="{68E7C4E0-F0E6-42C6-8E17-1B0D795D2980}" type="presOf" srcId="{2A31848E-C69D-493D-86BE-C2B48C7F9D7E}" destId="{D4617A76-8CBA-4208-AA35-5428963CF4D6}" srcOrd="0" destOrd="0" presId="urn:microsoft.com/office/officeart/2005/8/layout/cycle2"/>
    <dgm:cxn modelId="{790FFB50-6839-4466-BD7F-F75AB1C2E65E}" type="presOf" srcId="{4CC1D06E-FC39-4B8D-9C5B-1E06CE8D6AFF}" destId="{A007DE53-2F70-40D5-9E0A-2B14C7B26456}" srcOrd="0" destOrd="0" presId="urn:microsoft.com/office/officeart/2005/8/layout/cycle2"/>
    <dgm:cxn modelId="{EA68C76E-B319-4FFD-8624-13EB0AA3AF0F}" type="presOf" srcId="{48CC1D75-4A51-407A-B911-31891243480B}" destId="{FC260CAB-7FFC-4196-86C4-5266FE4E7497}" srcOrd="1" destOrd="0" presId="urn:microsoft.com/office/officeart/2005/8/layout/cycle2"/>
    <dgm:cxn modelId="{7B9BC8FB-B1FE-4716-B350-8B803BCF8FAE}" type="presOf" srcId="{C8DC80D4-9728-4858-84D4-C1DA704C9E14}" destId="{2FD2A5CC-1790-4B92-9B57-E0ED59962CF5}" srcOrd="1" destOrd="0" presId="urn:microsoft.com/office/officeart/2005/8/layout/cycle2"/>
    <dgm:cxn modelId="{0B98763A-3EA4-45AC-ADBF-073171DF660D}" srcId="{84DFF107-457E-4CC2-A17B-BC017B293CBB}" destId="{2F2BA579-0883-4541-ADA1-28EFA6A1FF92}" srcOrd="5" destOrd="0" parTransId="{7ECA4826-9119-4DA4-B456-7B9EF96C256D}" sibTransId="{48CC1D75-4A51-407A-B911-31891243480B}"/>
    <dgm:cxn modelId="{8EB362C8-B745-4903-B42B-5E14A9CAD5C5}" type="presOf" srcId="{14C6FA96-A189-43E4-BA80-4CDA6EAE7E63}" destId="{D262B093-E2C8-4DB6-AD77-6E7E438F3EF9}" srcOrd="0" destOrd="0" presId="urn:microsoft.com/office/officeart/2005/8/layout/cycle2"/>
    <dgm:cxn modelId="{1002B58F-E220-4F23-8A42-C403B248AB51}" type="presOf" srcId="{50DD6B8D-B871-4FF0-B6DA-D3A3DC7B4B7D}" destId="{66A2F255-00CA-4F1A-8E4A-18444416D451}" srcOrd="0" destOrd="0" presId="urn:microsoft.com/office/officeart/2005/8/layout/cycle2"/>
    <dgm:cxn modelId="{E2C07EC4-BCC9-409E-A336-59CBA415CE12}" srcId="{84DFF107-457E-4CC2-A17B-BC017B293CBB}" destId="{EACF25D8-DCA9-4674-94A8-4BE4174E8444}" srcOrd="1" destOrd="0" parTransId="{CD27626E-2F6C-4D0D-9D66-EDDB824C6DF4}" sibTransId="{C84ADB33-852D-4C30-994B-FAF3B6C958B5}"/>
    <dgm:cxn modelId="{5CCBB213-769A-45A8-A607-7EB1D03B1060}" type="presOf" srcId="{88B216BD-5F25-4968-A6C2-891E3B6E16DE}" destId="{A2FC947E-BCD8-4B11-94CA-6F38BCA92E59}" srcOrd="0" destOrd="0" presId="urn:microsoft.com/office/officeart/2005/8/layout/cycle2"/>
    <dgm:cxn modelId="{4AFF2C8B-B417-4AD6-AE75-59E8F577CD55}" type="presOf" srcId="{C8DC80D4-9728-4858-84D4-C1DA704C9E14}" destId="{17742147-954C-488D-AC45-AB5EF12F27EA}" srcOrd="0" destOrd="0" presId="urn:microsoft.com/office/officeart/2005/8/layout/cycle2"/>
    <dgm:cxn modelId="{F4F7ADEA-DD3C-495B-B547-6A6E33D2798F}" srcId="{84DFF107-457E-4CC2-A17B-BC017B293CBB}" destId="{6ABCFFDB-D4AA-40D1-ADDA-C60DF55852C1}" srcOrd="4" destOrd="0" parTransId="{012EA684-7A03-40C6-98CA-1A7B5ACE8625}" sibTransId="{50DD6B8D-B871-4FF0-B6DA-D3A3DC7B4B7D}"/>
    <dgm:cxn modelId="{29294893-8CE8-490D-B86F-DAF50C179911}" srcId="{84DFF107-457E-4CC2-A17B-BC017B293CBB}" destId="{88B216BD-5F25-4968-A6C2-891E3B6E16DE}" srcOrd="2" destOrd="0" parTransId="{1D70EB4E-10AF-4AB9-8C7D-2F3C563FD807}" sibTransId="{7888F851-A9E3-4BDB-81D3-CEEB2F1D018B}"/>
    <dgm:cxn modelId="{8A960110-BC53-441E-9D8D-B510621D68BF}" type="presOf" srcId="{4E9A298B-2AA1-43AF-B6AA-2A53132AC7CB}" destId="{39F5BFD4-D657-490B-8E98-C76BE0000906}" srcOrd="0" destOrd="0" presId="urn:microsoft.com/office/officeart/2005/8/layout/cycle2"/>
    <dgm:cxn modelId="{8356D55C-28A0-4EFB-8660-17163A098BF4}" srcId="{84DFF107-457E-4CC2-A17B-BC017B293CBB}" destId="{4E9A298B-2AA1-43AF-B6AA-2A53132AC7CB}" srcOrd="0" destOrd="0" parTransId="{842B3380-D3FE-4DF6-84D4-767788D7C891}" sibTransId="{3C537AE8-1E32-494E-B925-E411F7F9742C}"/>
    <dgm:cxn modelId="{BD570F7D-5EDD-4ED7-95A2-F211A3E330B2}" type="presParOf" srcId="{73EC7AB4-7E8E-4099-B57B-BC69E42DF44D}" destId="{39F5BFD4-D657-490B-8E98-C76BE0000906}" srcOrd="0" destOrd="0" presId="urn:microsoft.com/office/officeart/2005/8/layout/cycle2"/>
    <dgm:cxn modelId="{7D17FA7B-48AA-43B7-BC18-8C92B534AE7A}" type="presParOf" srcId="{73EC7AB4-7E8E-4099-B57B-BC69E42DF44D}" destId="{E419E160-D4A7-4355-972A-78E5C13C4680}" srcOrd="1" destOrd="0" presId="urn:microsoft.com/office/officeart/2005/8/layout/cycle2"/>
    <dgm:cxn modelId="{721B2665-40D3-4B4E-A295-6BF7C96623EE}" type="presParOf" srcId="{E419E160-D4A7-4355-972A-78E5C13C4680}" destId="{7625F6A0-1078-4B10-BFD0-B16D9C9FE077}" srcOrd="0" destOrd="0" presId="urn:microsoft.com/office/officeart/2005/8/layout/cycle2"/>
    <dgm:cxn modelId="{DD3C22C3-B004-4A66-8117-0752EDF1EA05}" type="presParOf" srcId="{73EC7AB4-7E8E-4099-B57B-BC69E42DF44D}" destId="{E97D9A00-4F34-45DB-BDC6-E2DB23BD1D28}" srcOrd="2" destOrd="0" presId="urn:microsoft.com/office/officeart/2005/8/layout/cycle2"/>
    <dgm:cxn modelId="{AD1D167A-0BFA-4593-9B1E-40333D437521}" type="presParOf" srcId="{73EC7AB4-7E8E-4099-B57B-BC69E42DF44D}" destId="{978CD7B6-522A-4633-A15E-37F54F098849}" srcOrd="3" destOrd="0" presId="urn:microsoft.com/office/officeart/2005/8/layout/cycle2"/>
    <dgm:cxn modelId="{76959874-7BAC-43D3-A906-F98EFD21B335}" type="presParOf" srcId="{978CD7B6-522A-4633-A15E-37F54F098849}" destId="{A1FA3F8E-FCBC-45FF-B39B-C5A73D41DA4D}" srcOrd="0" destOrd="0" presId="urn:microsoft.com/office/officeart/2005/8/layout/cycle2"/>
    <dgm:cxn modelId="{D4B54905-95D1-4276-8C5D-E667C4BC7747}" type="presParOf" srcId="{73EC7AB4-7E8E-4099-B57B-BC69E42DF44D}" destId="{A2FC947E-BCD8-4B11-94CA-6F38BCA92E59}" srcOrd="4" destOrd="0" presId="urn:microsoft.com/office/officeart/2005/8/layout/cycle2"/>
    <dgm:cxn modelId="{C41C4662-8CEB-4E3E-B041-05545481B0BA}" type="presParOf" srcId="{73EC7AB4-7E8E-4099-B57B-BC69E42DF44D}" destId="{54FCC90A-7415-4067-A0DE-29F15BF7668E}" srcOrd="5" destOrd="0" presId="urn:microsoft.com/office/officeart/2005/8/layout/cycle2"/>
    <dgm:cxn modelId="{A37F5565-958B-4466-99E1-4650C3F18BA0}" type="presParOf" srcId="{54FCC90A-7415-4067-A0DE-29F15BF7668E}" destId="{0808DF44-E8B3-4303-8E59-89D78471C7A8}" srcOrd="0" destOrd="0" presId="urn:microsoft.com/office/officeart/2005/8/layout/cycle2"/>
    <dgm:cxn modelId="{5258911D-AAB8-47F9-9616-1FAD3FB206A2}" type="presParOf" srcId="{73EC7AB4-7E8E-4099-B57B-BC69E42DF44D}" destId="{D262B093-E2C8-4DB6-AD77-6E7E438F3EF9}" srcOrd="6" destOrd="0" presId="urn:microsoft.com/office/officeart/2005/8/layout/cycle2"/>
    <dgm:cxn modelId="{4928BAA4-00AE-4B0B-8FC0-FC7CB50C297E}" type="presParOf" srcId="{73EC7AB4-7E8E-4099-B57B-BC69E42DF44D}" destId="{A007DE53-2F70-40D5-9E0A-2B14C7B26456}" srcOrd="7" destOrd="0" presId="urn:microsoft.com/office/officeart/2005/8/layout/cycle2"/>
    <dgm:cxn modelId="{51261DE6-CDF7-4F2E-9714-1F0410EF6AD9}" type="presParOf" srcId="{A007DE53-2F70-40D5-9E0A-2B14C7B26456}" destId="{5AF0C07B-9281-4968-ADE2-6F9742353FE1}" srcOrd="0" destOrd="0" presId="urn:microsoft.com/office/officeart/2005/8/layout/cycle2"/>
    <dgm:cxn modelId="{3BFE97CA-085A-4EBF-92E8-A5D69B59D438}" type="presParOf" srcId="{73EC7AB4-7E8E-4099-B57B-BC69E42DF44D}" destId="{111428B7-9944-4E90-B086-154D43069676}" srcOrd="8" destOrd="0" presId="urn:microsoft.com/office/officeart/2005/8/layout/cycle2"/>
    <dgm:cxn modelId="{0BA4C812-7BB9-4B43-8F55-77DCD9039258}" type="presParOf" srcId="{73EC7AB4-7E8E-4099-B57B-BC69E42DF44D}" destId="{66A2F255-00CA-4F1A-8E4A-18444416D451}" srcOrd="9" destOrd="0" presId="urn:microsoft.com/office/officeart/2005/8/layout/cycle2"/>
    <dgm:cxn modelId="{E8853585-F544-4C92-9D5A-8043D94A7866}" type="presParOf" srcId="{66A2F255-00CA-4F1A-8E4A-18444416D451}" destId="{C7589717-141E-47B1-B29B-1E8633FFC509}" srcOrd="0" destOrd="0" presId="urn:microsoft.com/office/officeart/2005/8/layout/cycle2"/>
    <dgm:cxn modelId="{F5DAB4FD-ABB6-4AEA-AC30-97420A7EA837}" type="presParOf" srcId="{73EC7AB4-7E8E-4099-B57B-BC69E42DF44D}" destId="{D90C0581-54BB-4FB7-82C2-3CCCAEA30C42}" srcOrd="10" destOrd="0" presId="urn:microsoft.com/office/officeart/2005/8/layout/cycle2"/>
    <dgm:cxn modelId="{D466D736-E697-4423-AECA-33D21943512B}" type="presParOf" srcId="{73EC7AB4-7E8E-4099-B57B-BC69E42DF44D}" destId="{BF6FF0B4-5B52-4422-9DE8-731B993A0E4D}" srcOrd="11" destOrd="0" presId="urn:microsoft.com/office/officeart/2005/8/layout/cycle2"/>
    <dgm:cxn modelId="{816D0814-578D-4B87-A10B-1D197B809999}" type="presParOf" srcId="{BF6FF0B4-5B52-4422-9DE8-731B993A0E4D}" destId="{FC260CAB-7FFC-4196-86C4-5266FE4E7497}" srcOrd="0" destOrd="0" presId="urn:microsoft.com/office/officeart/2005/8/layout/cycle2"/>
    <dgm:cxn modelId="{C4781ADF-2C69-42FC-90AD-61E952AE5005}" type="presParOf" srcId="{73EC7AB4-7E8E-4099-B57B-BC69E42DF44D}" destId="{D4617A76-8CBA-4208-AA35-5428963CF4D6}" srcOrd="12" destOrd="0" presId="urn:microsoft.com/office/officeart/2005/8/layout/cycle2"/>
    <dgm:cxn modelId="{AED84AD0-6268-4A61-A331-4176A915BA70}" type="presParOf" srcId="{73EC7AB4-7E8E-4099-B57B-BC69E42DF44D}" destId="{17742147-954C-488D-AC45-AB5EF12F27EA}" srcOrd="13" destOrd="0" presId="urn:microsoft.com/office/officeart/2005/8/layout/cycle2"/>
    <dgm:cxn modelId="{C021B161-A44E-4C09-AB28-AF357BB447CB}" type="presParOf" srcId="{17742147-954C-488D-AC45-AB5EF12F27EA}" destId="{2FD2A5CC-1790-4B92-9B57-E0ED59962C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A539B-3584-4985-BAA8-5F1332E1131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99A4C-AC92-45C7-8CCB-16005C99E22B}">
      <dgm:prSet custT="1"/>
      <dgm:spPr/>
      <dgm:t>
        <a:bodyPr/>
        <a:lstStyle/>
        <a:p>
          <a:r>
            <a:rPr lang="ru-RU" sz="1800" b="1" i="0" dirty="0">
              <a:latin typeface="Calibri" panose="020F0502020204030204" pitchFamily="34" charset="0"/>
              <a:cs typeface="Calibri" panose="020F0502020204030204" pitchFamily="34" charset="0"/>
            </a:rPr>
            <a:t>Объект изучения: </a:t>
          </a:r>
        </a:p>
      </dgm:t>
    </dgm:pt>
    <dgm:pt modelId="{A6217C52-32D3-404E-86F8-A13B16CE2381}" type="parTrans" cxnId="{03D6FEE7-88A6-4DA7-BD55-1814775789D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BD2162-818B-425D-88E2-6B5CDFCAF501}" type="sibTrans" cxnId="{03D6FEE7-88A6-4DA7-BD55-1814775789D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D7BCE9-664B-4653-B64A-2B19C55D6E4E}">
      <dgm:prSet custT="1"/>
      <dgm:spPr/>
      <dgm:t>
        <a:bodyPr/>
        <a:lstStyle/>
        <a:p>
          <a:r>
            <a:rPr lang="ru-RU" sz="1800" b="1" i="0" dirty="0">
              <a:latin typeface="Calibri" panose="020F0502020204030204" pitchFamily="34" charset="0"/>
              <a:cs typeface="Calibri" panose="020F0502020204030204" pitchFamily="34" charset="0"/>
            </a:rPr>
            <a:t>Сроки проверки: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6A755E-52D2-42AB-9205-40FEB29D572B}" type="parTrans" cxnId="{0C7196B8-283C-46B5-96EE-1B36555C3ADF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E75CA7-9503-4FDE-A8ED-851FD6A60319}" type="sibTrans" cxnId="{0C7196B8-283C-46B5-96EE-1B36555C3ADF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469AA6-0CB2-4D1A-90B8-3CF20044985A}">
      <dgm:prSet custT="1"/>
      <dgm:spPr/>
      <dgm:t>
        <a:bodyPr/>
        <a:lstStyle/>
        <a:p>
          <a:r>
            <a:rPr lang="ru-RU" sz="1800" b="1" i="0" dirty="0">
              <a:latin typeface="Calibri" panose="020F0502020204030204" pitchFamily="34" charset="0"/>
              <a:cs typeface="Calibri" panose="020F0502020204030204" pitchFamily="34" charset="0"/>
            </a:rPr>
            <a:t>Цель проверки: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20090D-7070-4247-BFEE-638908CBEBDA}" type="parTrans" cxnId="{D585F223-A4BF-462C-8BAE-B332FE22067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BDC596-5A1C-4520-9D8C-E802CF3FB6AF}" type="sibTrans" cxnId="{D585F223-A4BF-462C-8BAE-B332FE22067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EF3458-5DF1-45AA-96F7-5E35FCFAA298}">
      <dgm:prSet custT="1"/>
      <dgm:spPr/>
      <dgm:t>
        <a:bodyPr/>
        <a:lstStyle/>
        <a:p>
          <a:r>
            <a:rPr lang="ru-RU" sz="1800" b="1" i="0" dirty="0">
              <a:latin typeface="Calibri" panose="020F0502020204030204" pitchFamily="34" charset="0"/>
              <a:cs typeface="Calibri" panose="020F0502020204030204" pitchFamily="34" charset="0"/>
            </a:rPr>
            <a:t>Форма контроля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50EA44-64A1-469C-9A75-328DD53BDEC9}" type="parTrans" cxnId="{68DA1458-C883-4F6C-ADF0-8DFF6635323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83936C-ED85-44DD-AAD1-2EEBFEB9BD66}" type="sibTrans" cxnId="{68DA1458-C883-4F6C-ADF0-8DFF6635323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6CE321-ADEA-40C6-A722-9C80B473A552}">
      <dgm:prSet custT="1"/>
      <dgm:spPr/>
      <dgm:t>
        <a:bodyPr/>
        <a:lstStyle/>
        <a:p>
          <a:r>
            <a:rPr lang="ru-RU" sz="1800" b="1" i="0" dirty="0">
              <a:latin typeface="Calibri" panose="020F0502020204030204" pitchFamily="34" charset="0"/>
              <a:cs typeface="Calibri" panose="020F0502020204030204" pitchFamily="34" charset="0"/>
            </a:rPr>
            <a:t>образовательный портал 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Технологического университета (электронный журнал </a:t>
          </a:r>
          <a:r>
            <a:rPr lang="ru-RU" sz="1800" b="0" i="0" u="sng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US" sz="1800" b="0" i="0" u="sng" dirty="0">
              <a:latin typeface="Calibri" panose="020F0502020204030204" pitchFamily="34" charset="0"/>
              <a:cs typeface="Calibri" panose="020F0502020204030204" pitchFamily="34" charset="0"/>
            </a:rPr>
            <a:t>https://ies.unitech-mo.ru/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EB102E-EA86-43A8-897A-79383469AAAC}" type="parTrans" cxnId="{550807F5-2E64-40CA-A3FE-F5FB442AD04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FA75CF-B720-49E5-8AFB-0930C4BB9615}" type="sibTrans" cxnId="{550807F5-2E64-40CA-A3FE-F5FB442AD049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8EED3B-E594-48C1-B34C-D3FE98472E4B}">
      <dgm:prSet custT="1"/>
      <dgm:spPr/>
      <dgm:t>
        <a:bodyPr/>
        <a:lstStyle/>
        <a:p>
          <a:r>
            <a:rPr lang="ru-RU" sz="18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01-20.12 </a:t>
          </a:r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 2021 года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40C6B7-A32D-4755-8EAA-58FEB8D3E765}" type="parTrans" cxnId="{00B7CC28-358D-454B-A346-400C47F706B5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00F97-C894-45BB-A939-AB13026CDAA5}" type="sibTrans" cxnId="{00B7CC28-358D-454B-A346-400C47F706B5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6B7CF8-8729-4F0A-A11E-25A9AA6D8037}">
      <dgm:prSet custT="1"/>
      <dgm:spPr/>
      <dgm:t>
        <a:bodyPr/>
        <a:lstStyle/>
        <a:p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анализ работы преподавателей университета по всем формам и уровням обучения по своевременному и качественному заполнению электронных журналов на образовательном портале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07E7AD-6142-439F-9A60-8FB0AF7E2229}" type="parTrans" cxnId="{B9E6E42B-6737-455D-8DE9-5BDD79B3555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79EAE7-7C5C-4E56-A5A6-282FB5F34563}" type="sibTrans" cxnId="{B9E6E42B-6737-455D-8DE9-5BDD79B35553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816855-AC62-4353-B1E0-DEAC2D89F066}">
      <dgm:prSet custT="1"/>
      <dgm:spPr/>
      <dgm:t>
        <a:bodyPr/>
        <a:lstStyle/>
        <a:p>
          <a:r>
            <a:rPr lang="ru-RU" sz="1800" b="0" i="0" dirty="0">
              <a:latin typeface="Calibri" panose="020F0502020204030204" pitchFamily="34" charset="0"/>
              <a:cs typeface="Calibri" panose="020F0502020204030204" pitchFamily="34" charset="0"/>
            </a:rPr>
            <a:t>обзорный, аналитический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1B4AFD-D6B5-4EA5-8A40-574C24292D08}" type="parTrans" cxnId="{8D5BA025-A37D-42D6-9FA0-A4D366C4E3C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CE33D-A84B-4FE6-A692-8378A317BCD7}" type="sibTrans" cxnId="{8D5BA025-A37D-42D6-9FA0-A4D366C4E3C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556BE7-47C4-4E8B-9B71-794B6E60E8F2}">
      <dgm:prSet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2021 - 22 %; 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7B450C-14B6-4761-8FF7-9C752118DA7D}" type="parTrans" cxnId="{8EB6D1D0-48C1-4DBE-9794-09E00CD026F0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092A4E-22CB-482F-A0CB-4D779DA0EC33}" type="sibTrans" cxnId="{8EB6D1D0-48C1-4DBE-9794-09E00CD026F0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A1A704-B6EF-4BF2-B17F-77511887D0F5}">
      <dgm:prSet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%</a:t>
          </a:r>
          <a:r>
            <a:rPr lang="ru-RU" sz="1400" b="1" dirty="0">
              <a:latin typeface="Calibri" panose="020F0502020204030204" pitchFamily="34" charset="0"/>
              <a:cs typeface="Calibri" panose="020F0502020204030204" pitchFamily="34" charset="0"/>
            </a:rPr>
            <a:t> преподавателей неверно заполняющих электронные журналы (ВО от общего кол-ва)</a:t>
          </a:r>
        </a:p>
      </dgm:t>
    </dgm:pt>
    <dgm:pt modelId="{D36A7BE2-D64C-4D5B-8254-0AAEFDE190F2}" type="parTrans" cxnId="{E5B8C8AE-A5E3-424F-975B-BB0B5201D8C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BEBCE-6224-4DAE-84FF-D649464B38BC}" type="sibTrans" cxnId="{E5B8C8AE-A5E3-424F-975B-BB0B5201D8CB}">
      <dgm:prSet/>
      <dgm:spPr/>
      <dgm:t>
        <a:bodyPr/>
        <a:lstStyle/>
        <a:p>
          <a:endParaRPr lang="ru-RU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5E2A8B-B521-403C-9651-7D4B644FB398}">
      <dgm:prSet custT="1"/>
      <dgm:spPr/>
      <dgm:t>
        <a:bodyPr/>
        <a:lstStyle/>
        <a:p>
          <a:r>
            <a:rPr lang="ru-RU" sz="1800" dirty="0" smtClean="0">
              <a:latin typeface="Calibri" panose="020F0502020204030204" pitchFamily="34" charset="0"/>
              <a:cs typeface="Calibri" panose="020F0502020204030204" pitchFamily="34" charset="0"/>
            </a:rPr>
            <a:t>01.09-23.10 2022 года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38033B-96E8-4AFB-9A69-A44CAA6AEDB7}" type="parTrans" cxnId="{C3F787DF-8AAC-4659-8E82-E997D5A55487}">
      <dgm:prSet/>
      <dgm:spPr/>
      <dgm:t>
        <a:bodyPr/>
        <a:lstStyle/>
        <a:p>
          <a:endParaRPr lang="ru-RU"/>
        </a:p>
      </dgm:t>
    </dgm:pt>
    <dgm:pt modelId="{005994A9-F4A6-4CD3-9C1D-86EDE9642E04}" type="sibTrans" cxnId="{C3F787DF-8AAC-4659-8E82-E997D5A55487}">
      <dgm:prSet/>
      <dgm:spPr/>
      <dgm:t>
        <a:bodyPr/>
        <a:lstStyle/>
        <a:p>
          <a:endParaRPr lang="ru-RU"/>
        </a:p>
      </dgm:t>
    </dgm:pt>
    <dgm:pt modelId="{19339092-5AF6-424B-B5A8-A5CB36F90DDB}">
      <dgm:prSet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2022 - 16% 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4B9771-6162-4F2E-A901-B2D37A4D089B}" type="parTrans" cxnId="{1C9AE66F-DA38-4642-8D8A-475691A271B7}">
      <dgm:prSet/>
      <dgm:spPr/>
      <dgm:t>
        <a:bodyPr/>
        <a:lstStyle/>
        <a:p>
          <a:endParaRPr lang="ru-RU"/>
        </a:p>
      </dgm:t>
    </dgm:pt>
    <dgm:pt modelId="{FA780329-076C-4825-B9A0-AD6DE7DAFB44}" type="sibTrans" cxnId="{1C9AE66F-DA38-4642-8D8A-475691A271B7}">
      <dgm:prSet/>
      <dgm:spPr/>
      <dgm:t>
        <a:bodyPr/>
        <a:lstStyle/>
        <a:p>
          <a:endParaRPr lang="ru-RU"/>
        </a:p>
      </dgm:t>
    </dgm:pt>
    <dgm:pt modelId="{C36AA82F-29E2-4CC9-AA82-1D5BAB99930D}" type="pres">
      <dgm:prSet presAssocID="{5BBA539B-3584-4985-BAA8-5F1332E113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FC22A-90DC-43A2-9C97-B8B8A53F0705}" type="pres">
      <dgm:prSet presAssocID="{B1A99A4C-AC92-45C7-8CCB-16005C99E22B}" presName="parentLin" presStyleCnt="0"/>
      <dgm:spPr/>
    </dgm:pt>
    <dgm:pt modelId="{3E154E52-A9CA-421B-B4E4-3CA38B602D20}" type="pres">
      <dgm:prSet presAssocID="{B1A99A4C-AC92-45C7-8CCB-16005C99E22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B3703DC-D93C-4162-A9F0-696142ACFFDA}" type="pres">
      <dgm:prSet presAssocID="{B1A99A4C-AC92-45C7-8CCB-16005C99E2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878AC-D4F6-4E5F-8A8D-9820158CF5B5}" type="pres">
      <dgm:prSet presAssocID="{B1A99A4C-AC92-45C7-8CCB-16005C99E22B}" presName="negativeSpace" presStyleCnt="0"/>
      <dgm:spPr/>
    </dgm:pt>
    <dgm:pt modelId="{EED0AA7A-6E77-4841-A57E-29F3BEEA0DDE}" type="pres">
      <dgm:prSet presAssocID="{B1A99A4C-AC92-45C7-8CCB-16005C99E22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871B8-43B0-4BCB-B808-A46DDE94E206}" type="pres">
      <dgm:prSet presAssocID="{D0BD2162-818B-425D-88E2-6B5CDFCAF501}" presName="spaceBetweenRectangles" presStyleCnt="0"/>
      <dgm:spPr/>
    </dgm:pt>
    <dgm:pt modelId="{33A18055-3F0A-4BD1-9035-43CEC568E947}" type="pres">
      <dgm:prSet presAssocID="{51D7BCE9-664B-4653-B64A-2B19C55D6E4E}" presName="parentLin" presStyleCnt="0"/>
      <dgm:spPr/>
    </dgm:pt>
    <dgm:pt modelId="{E9AC5F4F-AC88-4863-9463-A77840A5DDDD}" type="pres">
      <dgm:prSet presAssocID="{51D7BCE9-664B-4653-B64A-2B19C55D6E4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DECCB7A-87D1-4A62-BA16-37E7452EA234}" type="pres">
      <dgm:prSet presAssocID="{51D7BCE9-664B-4653-B64A-2B19C55D6E4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2952F-CBAC-4D4F-B854-32CBA75B4509}" type="pres">
      <dgm:prSet presAssocID="{51D7BCE9-664B-4653-B64A-2B19C55D6E4E}" presName="negativeSpace" presStyleCnt="0"/>
      <dgm:spPr/>
    </dgm:pt>
    <dgm:pt modelId="{98496897-6E9A-46DB-8A02-0A9B109C07DA}" type="pres">
      <dgm:prSet presAssocID="{51D7BCE9-664B-4653-B64A-2B19C55D6E4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F272C-C4D1-4E86-BC12-135C82C15137}" type="pres">
      <dgm:prSet presAssocID="{11E75CA7-9503-4FDE-A8ED-851FD6A60319}" presName="spaceBetweenRectangles" presStyleCnt="0"/>
      <dgm:spPr/>
    </dgm:pt>
    <dgm:pt modelId="{4DFA55F8-B42C-4635-839E-36849D1C077E}" type="pres">
      <dgm:prSet presAssocID="{D5469AA6-0CB2-4D1A-90B8-3CF20044985A}" presName="parentLin" presStyleCnt="0"/>
      <dgm:spPr/>
    </dgm:pt>
    <dgm:pt modelId="{BC163347-7896-46FD-9100-CD1E958E4BBE}" type="pres">
      <dgm:prSet presAssocID="{D5469AA6-0CB2-4D1A-90B8-3CF20044985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5FE39ED-BF36-41B7-BB95-172825F45BAB}" type="pres">
      <dgm:prSet presAssocID="{D5469AA6-0CB2-4D1A-90B8-3CF2004498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223E7-EFA0-4D3C-A731-3D6C405F97D3}" type="pres">
      <dgm:prSet presAssocID="{D5469AA6-0CB2-4D1A-90B8-3CF20044985A}" presName="negativeSpace" presStyleCnt="0"/>
      <dgm:spPr/>
    </dgm:pt>
    <dgm:pt modelId="{A84B6409-1609-4492-8A1D-1CEFCD4C0F03}" type="pres">
      <dgm:prSet presAssocID="{D5469AA6-0CB2-4D1A-90B8-3CF20044985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8DECD-E6A6-4469-9002-0D3A8A7D7EF2}" type="pres">
      <dgm:prSet presAssocID="{71BDC596-5A1C-4520-9D8C-E802CF3FB6AF}" presName="spaceBetweenRectangles" presStyleCnt="0"/>
      <dgm:spPr/>
    </dgm:pt>
    <dgm:pt modelId="{92B1B74A-3A2D-4BD1-BC61-A0DAFC549309}" type="pres">
      <dgm:prSet presAssocID="{ABEF3458-5DF1-45AA-96F7-5E35FCFAA298}" presName="parentLin" presStyleCnt="0"/>
      <dgm:spPr/>
    </dgm:pt>
    <dgm:pt modelId="{1BACB259-AC7B-45B5-8414-5CABAE42FF84}" type="pres">
      <dgm:prSet presAssocID="{ABEF3458-5DF1-45AA-96F7-5E35FCFAA29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F18693A-A7F2-45FC-B93B-32391D022CAF}" type="pres">
      <dgm:prSet presAssocID="{ABEF3458-5DF1-45AA-96F7-5E35FCFAA2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623E-9A89-4BB3-AE44-C533D7B14BF9}" type="pres">
      <dgm:prSet presAssocID="{ABEF3458-5DF1-45AA-96F7-5E35FCFAA298}" presName="negativeSpace" presStyleCnt="0"/>
      <dgm:spPr/>
    </dgm:pt>
    <dgm:pt modelId="{23F8DEBE-F908-4B4C-B351-FE52E9AF2060}" type="pres">
      <dgm:prSet presAssocID="{ABEF3458-5DF1-45AA-96F7-5E35FCFAA29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EAA5C-BC29-4FA9-B9F7-F9E866762495}" type="pres">
      <dgm:prSet presAssocID="{D983936C-ED85-44DD-AAD1-2EEBFEB9BD66}" presName="spaceBetweenRectangles" presStyleCnt="0"/>
      <dgm:spPr/>
    </dgm:pt>
    <dgm:pt modelId="{FF223E33-CA40-482B-847C-CACD808AEC96}" type="pres">
      <dgm:prSet presAssocID="{ACA1A704-B6EF-4BF2-B17F-77511887D0F5}" presName="parentLin" presStyleCnt="0"/>
      <dgm:spPr/>
    </dgm:pt>
    <dgm:pt modelId="{02EDF9F2-2EFB-4984-88CF-1096D4E9D816}" type="pres">
      <dgm:prSet presAssocID="{ACA1A704-B6EF-4BF2-B17F-77511887D0F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6E1F015-C014-43CE-A5A4-8AE343033AE5}" type="pres">
      <dgm:prSet presAssocID="{ACA1A704-B6EF-4BF2-B17F-77511887D0F5}" presName="parentText" presStyleLbl="node1" presStyleIdx="4" presStyleCnt="5" custScaleY="215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03A71-31D5-40AE-93F0-564A966B8F98}" type="pres">
      <dgm:prSet presAssocID="{ACA1A704-B6EF-4BF2-B17F-77511887D0F5}" presName="negativeSpace" presStyleCnt="0"/>
      <dgm:spPr/>
    </dgm:pt>
    <dgm:pt modelId="{55F6FB09-67E8-4C03-9274-45F0E8ADFC81}" type="pres">
      <dgm:prSet presAssocID="{ACA1A704-B6EF-4BF2-B17F-77511887D0F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77AE3-FDA9-410E-B691-8AAF162B670D}" type="presOf" srcId="{B1A99A4C-AC92-45C7-8CCB-16005C99E22B}" destId="{3E154E52-A9CA-421B-B4E4-3CA38B602D20}" srcOrd="0" destOrd="0" presId="urn:microsoft.com/office/officeart/2005/8/layout/list1"/>
    <dgm:cxn modelId="{D200E8C6-61E2-412C-A2B5-3C413A32C1AC}" type="presOf" srcId="{51D7BCE9-664B-4653-B64A-2B19C55D6E4E}" destId="{EDECCB7A-87D1-4A62-BA16-37E7452EA234}" srcOrd="1" destOrd="0" presId="urn:microsoft.com/office/officeart/2005/8/layout/list1"/>
    <dgm:cxn modelId="{795CE90F-3F98-49D4-A73C-7110F6840E39}" type="presOf" srcId="{ACA1A704-B6EF-4BF2-B17F-77511887D0F5}" destId="{02EDF9F2-2EFB-4984-88CF-1096D4E9D816}" srcOrd="0" destOrd="0" presId="urn:microsoft.com/office/officeart/2005/8/layout/list1"/>
    <dgm:cxn modelId="{22959BF4-B340-4B19-A135-15AE616E0A1C}" type="presOf" srcId="{D5469AA6-0CB2-4D1A-90B8-3CF20044985A}" destId="{25FE39ED-BF36-41B7-BB95-172825F45BAB}" srcOrd="1" destOrd="0" presId="urn:microsoft.com/office/officeart/2005/8/layout/list1"/>
    <dgm:cxn modelId="{A699B8B3-5F6A-457C-8CD8-105D171DE655}" type="presOf" srcId="{735E2A8B-B521-403C-9651-7D4B644FB398}" destId="{98496897-6E9A-46DB-8A02-0A9B109C07DA}" srcOrd="0" destOrd="1" presId="urn:microsoft.com/office/officeart/2005/8/layout/list1"/>
    <dgm:cxn modelId="{550807F5-2E64-40CA-A3FE-F5FB442AD049}" srcId="{B1A99A4C-AC92-45C7-8CCB-16005C99E22B}" destId="{F46CE321-ADEA-40C6-A722-9C80B473A552}" srcOrd="0" destOrd="0" parTransId="{89EB102E-EA86-43A8-897A-79383469AAAC}" sibTransId="{E0FA75CF-B720-49E5-8AFB-0930C4BB9615}"/>
    <dgm:cxn modelId="{3724002F-D682-4091-96B0-DA456EEDB9AE}" type="presOf" srcId="{19339092-5AF6-424B-B5A8-A5CB36F90DDB}" destId="{55F6FB09-67E8-4C03-9274-45F0E8ADFC81}" srcOrd="0" destOrd="1" presId="urn:microsoft.com/office/officeart/2005/8/layout/list1"/>
    <dgm:cxn modelId="{7947C286-2DF4-4211-8B41-6B65812FD928}" type="presOf" srcId="{D5469AA6-0CB2-4D1A-90B8-3CF20044985A}" destId="{BC163347-7896-46FD-9100-CD1E958E4BBE}" srcOrd="0" destOrd="0" presId="urn:microsoft.com/office/officeart/2005/8/layout/list1"/>
    <dgm:cxn modelId="{49DD5BC9-9E1F-4841-B78C-614A53B46706}" type="presOf" srcId="{ABEF3458-5DF1-45AA-96F7-5E35FCFAA298}" destId="{AF18693A-A7F2-45FC-B93B-32391D022CAF}" srcOrd="1" destOrd="0" presId="urn:microsoft.com/office/officeart/2005/8/layout/list1"/>
    <dgm:cxn modelId="{03D6FEE7-88A6-4DA7-BD55-1814775789DB}" srcId="{5BBA539B-3584-4985-BAA8-5F1332E11318}" destId="{B1A99A4C-AC92-45C7-8CCB-16005C99E22B}" srcOrd="0" destOrd="0" parTransId="{A6217C52-32D3-404E-86F8-A13B16CE2381}" sibTransId="{D0BD2162-818B-425D-88E2-6B5CDFCAF501}"/>
    <dgm:cxn modelId="{8EB6D1D0-48C1-4DBE-9794-09E00CD026F0}" srcId="{ACA1A704-B6EF-4BF2-B17F-77511887D0F5}" destId="{A0556BE7-47C4-4E8B-9B71-794B6E60E8F2}" srcOrd="0" destOrd="0" parTransId="{F97B450C-14B6-4761-8FF7-9C752118DA7D}" sibTransId="{46092A4E-22CB-482F-A0CB-4D779DA0EC33}"/>
    <dgm:cxn modelId="{C3F787DF-8AAC-4659-8E82-E997D5A55487}" srcId="{51D7BCE9-664B-4653-B64A-2B19C55D6E4E}" destId="{735E2A8B-B521-403C-9651-7D4B644FB398}" srcOrd="1" destOrd="0" parTransId="{3638033B-96E8-4AFB-9A69-A44CAA6AEDB7}" sibTransId="{005994A9-F4A6-4CD3-9C1D-86EDE9642E04}"/>
    <dgm:cxn modelId="{1C9AE66F-DA38-4642-8D8A-475691A271B7}" srcId="{ACA1A704-B6EF-4BF2-B17F-77511887D0F5}" destId="{19339092-5AF6-424B-B5A8-A5CB36F90DDB}" srcOrd="1" destOrd="0" parTransId="{034B9771-6162-4F2E-A901-B2D37A4D089B}" sibTransId="{FA780329-076C-4825-B9A0-AD6DE7DAFB44}"/>
    <dgm:cxn modelId="{C9FA98AA-A7A7-4703-9BA7-30A8B7E44146}" type="presOf" srcId="{A0556BE7-47C4-4E8B-9B71-794B6E60E8F2}" destId="{55F6FB09-67E8-4C03-9274-45F0E8ADFC81}" srcOrd="0" destOrd="0" presId="urn:microsoft.com/office/officeart/2005/8/layout/list1"/>
    <dgm:cxn modelId="{751EFEA3-062E-453A-97D6-4DDE87498379}" type="presOf" srcId="{B48EED3B-E594-48C1-B34C-D3FE98472E4B}" destId="{98496897-6E9A-46DB-8A02-0A9B109C07DA}" srcOrd="0" destOrd="0" presId="urn:microsoft.com/office/officeart/2005/8/layout/list1"/>
    <dgm:cxn modelId="{E5B8C8AE-A5E3-424F-975B-BB0B5201D8CB}" srcId="{5BBA539B-3584-4985-BAA8-5F1332E11318}" destId="{ACA1A704-B6EF-4BF2-B17F-77511887D0F5}" srcOrd="4" destOrd="0" parTransId="{D36A7BE2-D64C-4D5B-8254-0AAEFDE190F2}" sibTransId="{7CDBEBCE-6224-4DAE-84FF-D649464B38BC}"/>
    <dgm:cxn modelId="{B1845D1B-326C-49DE-A7B7-817B39BFAD18}" type="presOf" srcId="{F46CE321-ADEA-40C6-A722-9C80B473A552}" destId="{EED0AA7A-6E77-4841-A57E-29F3BEEA0DDE}" srcOrd="0" destOrd="0" presId="urn:microsoft.com/office/officeart/2005/8/layout/list1"/>
    <dgm:cxn modelId="{B6663861-3894-4E14-A435-6D059B622550}" type="presOf" srcId="{5BBA539B-3584-4985-BAA8-5F1332E11318}" destId="{C36AA82F-29E2-4CC9-AA82-1D5BAB99930D}" srcOrd="0" destOrd="0" presId="urn:microsoft.com/office/officeart/2005/8/layout/list1"/>
    <dgm:cxn modelId="{29E2FA9D-0D97-4F74-9B03-7F344CFE0FCB}" type="presOf" srcId="{51D7BCE9-664B-4653-B64A-2B19C55D6E4E}" destId="{E9AC5F4F-AC88-4863-9463-A77840A5DDDD}" srcOrd="0" destOrd="0" presId="urn:microsoft.com/office/officeart/2005/8/layout/list1"/>
    <dgm:cxn modelId="{B9E6E42B-6737-455D-8DE9-5BDD79B35553}" srcId="{D5469AA6-0CB2-4D1A-90B8-3CF20044985A}" destId="{E66B7CF8-8729-4F0A-A11E-25A9AA6D8037}" srcOrd="0" destOrd="0" parTransId="{1007E7AD-6142-439F-9A60-8FB0AF7E2229}" sibTransId="{2979EAE7-7C5C-4E56-A5A6-282FB5F34563}"/>
    <dgm:cxn modelId="{81D70D95-85AC-444D-AB98-F7CC878A891F}" type="presOf" srcId="{E66B7CF8-8729-4F0A-A11E-25A9AA6D8037}" destId="{A84B6409-1609-4492-8A1D-1CEFCD4C0F03}" srcOrd="0" destOrd="0" presId="urn:microsoft.com/office/officeart/2005/8/layout/list1"/>
    <dgm:cxn modelId="{0C7196B8-283C-46B5-96EE-1B36555C3ADF}" srcId="{5BBA539B-3584-4985-BAA8-5F1332E11318}" destId="{51D7BCE9-664B-4653-B64A-2B19C55D6E4E}" srcOrd="1" destOrd="0" parTransId="{AC6A755E-52D2-42AB-9205-40FEB29D572B}" sibTransId="{11E75CA7-9503-4FDE-A8ED-851FD6A60319}"/>
    <dgm:cxn modelId="{D585F223-A4BF-462C-8BAE-B332FE220673}" srcId="{5BBA539B-3584-4985-BAA8-5F1332E11318}" destId="{D5469AA6-0CB2-4D1A-90B8-3CF20044985A}" srcOrd="2" destOrd="0" parTransId="{7F20090D-7070-4247-BFEE-638908CBEBDA}" sibTransId="{71BDC596-5A1C-4520-9D8C-E802CF3FB6AF}"/>
    <dgm:cxn modelId="{68DA1458-C883-4F6C-ADF0-8DFF66353233}" srcId="{5BBA539B-3584-4985-BAA8-5F1332E11318}" destId="{ABEF3458-5DF1-45AA-96F7-5E35FCFAA298}" srcOrd="3" destOrd="0" parTransId="{CB50EA44-64A1-469C-9A75-328DD53BDEC9}" sibTransId="{D983936C-ED85-44DD-AAD1-2EEBFEB9BD66}"/>
    <dgm:cxn modelId="{8D5BA025-A37D-42D6-9FA0-A4D366C4E3CB}" srcId="{ABEF3458-5DF1-45AA-96F7-5E35FCFAA298}" destId="{2F816855-AC62-4353-B1E0-DEAC2D89F066}" srcOrd="0" destOrd="0" parTransId="{C71B4AFD-D6B5-4EA5-8A40-574C24292D08}" sibTransId="{452CE33D-A84B-4FE6-A692-8378A317BCD7}"/>
    <dgm:cxn modelId="{B6A2D302-751D-486A-B776-C476165E6AE4}" type="presOf" srcId="{2F816855-AC62-4353-B1E0-DEAC2D89F066}" destId="{23F8DEBE-F908-4B4C-B351-FE52E9AF2060}" srcOrd="0" destOrd="0" presId="urn:microsoft.com/office/officeart/2005/8/layout/list1"/>
    <dgm:cxn modelId="{00B7CC28-358D-454B-A346-400C47F706B5}" srcId="{51D7BCE9-664B-4653-B64A-2B19C55D6E4E}" destId="{B48EED3B-E594-48C1-B34C-D3FE98472E4B}" srcOrd="0" destOrd="0" parTransId="{5E40C6B7-A32D-4755-8EAA-58FEB8D3E765}" sibTransId="{8C800F97-C894-45BB-A939-AB13026CDAA5}"/>
    <dgm:cxn modelId="{71D7EF98-9CC8-43FC-887D-613E0655D27D}" type="presOf" srcId="{ACA1A704-B6EF-4BF2-B17F-77511887D0F5}" destId="{66E1F015-C014-43CE-A5A4-8AE343033AE5}" srcOrd="1" destOrd="0" presId="urn:microsoft.com/office/officeart/2005/8/layout/list1"/>
    <dgm:cxn modelId="{22B1B129-435A-4C0C-85BD-658D4AA971C4}" type="presOf" srcId="{ABEF3458-5DF1-45AA-96F7-5E35FCFAA298}" destId="{1BACB259-AC7B-45B5-8414-5CABAE42FF84}" srcOrd="0" destOrd="0" presId="urn:microsoft.com/office/officeart/2005/8/layout/list1"/>
    <dgm:cxn modelId="{FABB8CF3-DF75-4F8C-BF9E-08DFB44641F8}" type="presOf" srcId="{B1A99A4C-AC92-45C7-8CCB-16005C99E22B}" destId="{9B3703DC-D93C-4162-A9F0-696142ACFFDA}" srcOrd="1" destOrd="0" presId="urn:microsoft.com/office/officeart/2005/8/layout/list1"/>
    <dgm:cxn modelId="{0A37E067-3615-40CD-80F9-0FC1B91E07D1}" type="presParOf" srcId="{C36AA82F-29E2-4CC9-AA82-1D5BAB99930D}" destId="{6FDFC22A-90DC-43A2-9C97-B8B8A53F0705}" srcOrd="0" destOrd="0" presId="urn:microsoft.com/office/officeart/2005/8/layout/list1"/>
    <dgm:cxn modelId="{A270CA51-27B5-40CE-AC95-C698F7141D07}" type="presParOf" srcId="{6FDFC22A-90DC-43A2-9C97-B8B8A53F0705}" destId="{3E154E52-A9CA-421B-B4E4-3CA38B602D20}" srcOrd="0" destOrd="0" presId="urn:microsoft.com/office/officeart/2005/8/layout/list1"/>
    <dgm:cxn modelId="{A56154E8-27E6-4D0E-A988-B7F91F339313}" type="presParOf" srcId="{6FDFC22A-90DC-43A2-9C97-B8B8A53F0705}" destId="{9B3703DC-D93C-4162-A9F0-696142ACFFDA}" srcOrd="1" destOrd="0" presId="urn:microsoft.com/office/officeart/2005/8/layout/list1"/>
    <dgm:cxn modelId="{B1879084-5C63-4343-8A7E-D0D35A6AE2F7}" type="presParOf" srcId="{C36AA82F-29E2-4CC9-AA82-1D5BAB99930D}" destId="{1FC878AC-D4F6-4E5F-8A8D-9820158CF5B5}" srcOrd="1" destOrd="0" presId="urn:microsoft.com/office/officeart/2005/8/layout/list1"/>
    <dgm:cxn modelId="{105ED951-C1A0-4C70-8807-206D89423FF0}" type="presParOf" srcId="{C36AA82F-29E2-4CC9-AA82-1D5BAB99930D}" destId="{EED0AA7A-6E77-4841-A57E-29F3BEEA0DDE}" srcOrd="2" destOrd="0" presId="urn:microsoft.com/office/officeart/2005/8/layout/list1"/>
    <dgm:cxn modelId="{0CA5F742-4805-4BB3-871E-C03A2D5BDD39}" type="presParOf" srcId="{C36AA82F-29E2-4CC9-AA82-1D5BAB99930D}" destId="{5CB871B8-43B0-4BCB-B808-A46DDE94E206}" srcOrd="3" destOrd="0" presId="urn:microsoft.com/office/officeart/2005/8/layout/list1"/>
    <dgm:cxn modelId="{B43323FC-1B49-4C81-93B8-F0ABA368CEBE}" type="presParOf" srcId="{C36AA82F-29E2-4CC9-AA82-1D5BAB99930D}" destId="{33A18055-3F0A-4BD1-9035-43CEC568E947}" srcOrd="4" destOrd="0" presId="urn:microsoft.com/office/officeart/2005/8/layout/list1"/>
    <dgm:cxn modelId="{C98CD31D-B154-46DF-93BD-A2D82BFE163E}" type="presParOf" srcId="{33A18055-3F0A-4BD1-9035-43CEC568E947}" destId="{E9AC5F4F-AC88-4863-9463-A77840A5DDDD}" srcOrd="0" destOrd="0" presId="urn:microsoft.com/office/officeart/2005/8/layout/list1"/>
    <dgm:cxn modelId="{2A023164-EF1A-4BA0-B833-5BCC3E1ED827}" type="presParOf" srcId="{33A18055-3F0A-4BD1-9035-43CEC568E947}" destId="{EDECCB7A-87D1-4A62-BA16-37E7452EA234}" srcOrd="1" destOrd="0" presId="urn:microsoft.com/office/officeart/2005/8/layout/list1"/>
    <dgm:cxn modelId="{92148D44-47E4-4F96-AB4B-7F3CC0FB4822}" type="presParOf" srcId="{C36AA82F-29E2-4CC9-AA82-1D5BAB99930D}" destId="{4492952F-CBAC-4D4F-B854-32CBA75B4509}" srcOrd="5" destOrd="0" presId="urn:microsoft.com/office/officeart/2005/8/layout/list1"/>
    <dgm:cxn modelId="{602B693D-626D-4D5E-AEAC-96F4F2DCE7AA}" type="presParOf" srcId="{C36AA82F-29E2-4CC9-AA82-1D5BAB99930D}" destId="{98496897-6E9A-46DB-8A02-0A9B109C07DA}" srcOrd="6" destOrd="0" presId="urn:microsoft.com/office/officeart/2005/8/layout/list1"/>
    <dgm:cxn modelId="{EFF46F01-84F7-473E-8AD4-C3D923C5711B}" type="presParOf" srcId="{C36AA82F-29E2-4CC9-AA82-1D5BAB99930D}" destId="{9ECF272C-C4D1-4E86-BC12-135C82C15137}" srcOrd="7" destOrd="0" presId="urn:microsoft.com/office/officeart/2005/8/layout/list1"/>
    <dgm:cxn modelId="{3AC6F1DA-A1BF-42EF-9EB0-01E94660E39B}" type="presParOf" srcId="{C36AA82F-29E2-4CC9-AA82-1D5BAB99930D}" destId="{4DFA55F8-B42C-4635-839E-36849D1C077E}" srcOrd="8" destOrd="0" presId="urn:microsoft.com/office/officeart/2005/8/layout/list1"/>
    <dgm:cxn modelId="{15C84DEC-4659-491E-A926-106A9963662D}" type="presParOf" srcId="{4DFA55F8-B42C-4635-839E-36849D1C077E}" destId="{BC163347-7896-46FD-9100-CD1E958E4BBE}" srcOrd="0" destOrd="0" presId="urn:microsoft.com/office/officeart/2005/8/layout/list1"/>
    <dgm:cxn modelId="{9DFE5296-C395-4BA2-8970-9A233EFBD7F5}" type="presParOf" srcId="{4DFA55F8-B42C-4635-839E-36849D1C077E}" destId="{25FE39ED-BF36-41B7-BB95-172825F45BAB}" srcOrd="1" destOrd="0" presId="urn:microsoft.com/office/officeart/2005/8/layout/list1"/>
    <dgm:cxn modelId="{C17F6CD0-CCFF-447F-BAAF-7CEF22227DF1}" type="presParOf" srcId="{C36AA82F-29E2-4CC9-AA82-1D5BAB99930D}" destId="{D0D223E7-EFA0-4D3C-A731-3D6C405F97D3}" srcOrd="9" destOrd="0" presId="urn:microsoft.com/office/officeart/2005/8/layout/list1"/>
    <dgm:cxn modelId="{E21BC50C-5A71-4134-A34F-E87EE8AE24D6}" type="presParOf" srcId="{C36AA82F-29E2-4CC9-AA82-1D5BAB99930D}" destId="{A84B6409-1609-4492-8A1D-1CEFCD4C0F03}" srcOrd="10" destOrd="0" presId="urn:microsoft.com/office/officeart/2005/8/layout/list1"/>
    <dgm:cxn modelId="{25FC9628-B88C-4221-A9D2-8AB19292B563}" type="presParOf" srcId="{C36AA82F-29E2-4CC9-AA82-1D5BAB99930D}" destId="{3478DECD-E6A6-4469-9002-0D3A8A7D7EF2}" srcOrd="11" destOrd="0" presId="urn:microsoft.com/office/officeart/2005/8/layout/list1"/>
    <dgm:cxn modelId="{16C29B15-E735-4EDC-BAC0-67251BDF34E5}" type="presParOf" srcId="{C36AA82F-29E2-4CC9-AA82-1D5BAB99930D}" destId="{92B1B74A-3A2D-4BD1-BC61-A0DAFC549309}" srcOrd="12" destOrd="0" presId="urn:microsoft.com/office/officeart/2005/8/layout/list1"/>
    <dgm:cxn modelId="{1E09053E-7CB1-4BDF-B72C-368F95DD06BE}" type="presParOf" srcId="{92B1B74A-3A2D-4BD1-BC61-A0DAFC549309}" destId="{1BACB259-AC7B-45B5-8414-5CABAE42FF84}" srcOrd="0" destOrd="0" presId="urn:microsoft.com/office/officeart/2005/8/layout/list1"/>
    <dgm:cxn modelId="{B79431DE-2D86-4A66-84DF-AECCF8FDF856}" type="presParOf" srcId="{92B1B74A-3A2D-4BD1-BC61-A0DAFC549309}" destId="{AF18693A-A7F2-45FC-B93B-32391D022CAF}" srcOrd="1" destOrd="0" presId="urn:microsoft.com/office/officeart/2005/8/layout/list1"/>
    <dgm:cxn modelId="{6E2161B1-C7AD-476F-89FD-F0CD194AC0B5}" type="presParOf" srcId="{C36AA82F-29E2-4CC9-AA82-1D5BAB99930D}" destId="{745C623E-9A89-4BB3-AE44-C533D7B14BF9}" srcOrd="13" destOrd="0" presId="urn:microsoft.com/office/officeart/2005/8/layout/list1"/>
    <dgm:cxn modelId="{4228A2C7-3F01-4EEF-B8C1-855D050B9914}" type="presParOf" srcId="{C36AA82F-29E2-4CC9-AA82-1D5BAB99930D}" destId="{23F8DEBE-F908-4B4C-B351-FE52E9AF2060}" srcOrd="14" destOrd="0" presId="urn:microsoft.com/office/officeart/2005/8/layout/list1"/>
    <dgm:cxn modelId="{DD85EF1B-E7B0-49B5-AE45-956E72DE327D}" type="presParOf" srcId="{C36AA82F-29E2-4CC9-AA82-1D5BAB99930D}" destId="{761EAA5C-BC29-4FA9-B9F7-F9E866762495}" srcOrd="15" destOrd="0" presId="urn:microsoft.com/office/officeart/2005/8/layout/list1"/>
    <dgm:cxn modelId="{4B6ABCBD-021A-47CB-8DC2-A9F5000BFFC3}" type="presParOf" srcId="{C36AA82F-29E2-4CC9-AA82-1D5BAB99930D}" destId="{FF223E33-CA40-482B-847C-CACD808AEC96}" srcOrd="16" destOrd="0" presId="urn:microsoft.com/office/officeart/2005/8/layout/list1"/>
    <dgm:cxn modelId="{00171A6E-AA38-4B8E-A0A6-9FBEBB34FE54}" type="presParOf" srcId="{FF223E33-CA40-482B-847C-CACD808AEC96}" destId="{02EDF9F2-2EFB-4984-88CF-1096D4E9D816}" srcOrd="0" destOrd="0" presId="urn:microsoft.com/office/officeart/2005/8/layout/list1"/>
    <dgm:cxn modelId="{BA000BBB-A5DB-47FC-90A4-838F1B981C43}" type="presParOf" srcId="{FF223E33-CA40-482B-847C-CACD808AEC96}" destId="{66E1F015-C014-43CE-A5A4-8AE343033AE5}" srcOrd="1" destOrd="0" presId="urn:microsoft.com/office/officeart/2005/8/layout/list1"/>
    <dgm:cxn modelId="{ACD09C53-BEB7-4451-8A9F-27ECC57510DC}" type="presParOf" srcId="{C36AA82F-29E2-4CC9-AA82-1D5BAB99930D}" destId="{C1603A71-31D5-40AE-93F0-564A966B8F98}" srcOrd="17" destOrd="0" presId="urn:microsoft.com/office/officeart/2005/8/layout/list1"/>
    <dgm:cxn modelId="{0E66FBA6-4E05-4281-A98D-C22A37D8A6F1}" type="presParOf" srcId="{C36AA82F-29E2-4CC9-AA82-1D5BAB99930D}" destId="{55F6FB09-67E8-4C03-9274-45F0E8ADFC8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B59FF-4A33-48C6-9A5C-1C17D0E585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12B10-C7D3-4CB4-955C-B2C363FEE01E}">
      <dgm:prSet custT="1"/>
      <dgm:spPr/>
      <dgm:t>
        <a:bodyPr/>
        <a:lstStyle/>
        <a:p>
          <a:pPr algn="just"/>
          <a:r>
            <a:rPr lang="ru-RU" sz="1800" b="0" i="0" baseline="0" dirty="0">
              <a:latin typeface="Times New Roman" pitchFamily="18" charset="0"/>
              <a:cs typeface="Times New Roman" pitchFamily="18" charset="0"/>
            </a:rPr>
            <a:t>1. В окне «примечание» электронного журнала в каждом занятии </a:t>
          </a:r>
          <a:r>
            <a:rPr lang="ru-RU" sz="1800" b="1" i="0" baseline="0" dirty="0">
              <a:latin typeface="Times New Roman" pitchFamily="18" charset="0"/>
              <a:cs typeface="Times New Roman" pitchFamily="18" charset="0"/>
            </a:rPr>
            <a:t>не обозначены темы занятий</a:t>
          </a:r>
          <a:r>
            <a:rPr lang="ru-RU" sz="1800" b="0" i="0" baseline="0" dirty="0">
              <a:latin typeface="Times New Roman" pitchFamily="18" charset="0"/>
              <a:cs typeface="Times New Roman" pitchFamily="18" charset="0"/>
            </a:rPr>
            <a:t>, виды работ, за которые обучающийся получает оценку (баллы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6A57832-119A-4B17-899B-9D77C4CA1B90}" type="parTrans" cxnId="{77229847-398D-438F-B5E8-0A79FD47945C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61D8217-819A-4AB1-B15E-07481676844F}" type="sibTrans" cxnId="{77229847-398D-438F-B5E8-0A79FD47945C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FF3B8B2-3DA7-4ADB-8219-3430ACE98077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Не создано дистанционное занятие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(в</a:t>
          </a:r>
          <a:r>
            <a:rPr lang="ru-RU" sz="1800" b="0" i="0" baseline="0" dirty="0">
              <a:latin typeface="Times New Roman" pitchFamily="18" charset="0"/>
              <a:cs typeface="Times New Roman" pitchFamily="18" charset="0"/>
            </a:rPr>
            <a:t> разделе «Дистанционное обеспечение» или через электронный журнал на дату занятия в соответствии с расписанием).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C4359C7-446E-4CF6-BC8F-7F7330310DCA}" type="parTrans" cxnId="{3785E7F8-2132-49FE-B818-21BE1583D5FA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AA40E86-E4C6-4733-BDFF-27555E4CA8BB}" type="sibTrans" cxnId="{3785E7F8-2132-49FE-B818-21BE1583D5FA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33BEFFC-0052-4F79-92D4-84CB07B1A764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Для всех видов занятий, включая аттестацию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не выложены дополнительные материалы.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157A92-0316-470F-8AC7-4577A4719C5E}" type="parTrans" cxnId="{E0EC3D84-ACC3-404F-A930-ED13AD43B6E8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216F080-DB4F-4AF3-8F9A-9970F6602436}" type="sibTrans" cxnId="{E0EC3D84-ACC3-404F-A930-ED13AD43B6E8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398184-14FD-43FB-98D5-61E646985560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В журнале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не учитываются баллы за занятия (работы)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указана только посещаемость.</a:t>
          </a:r>
        </a:p>
      </dgm:t>
    </dgm:pt>
    <dgm:pt modelId="{A38EF9D9-B7DA-4371-9CCA-B27DD1D1A06F}" type="parTrans" cxnId="{380FDEB3-C3D5-4DED-816A-8382CB2E9BC6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5252113-5299-4547-9839-1F89973760B4}" type="sibTrans" cxnId="{380FDEB3-C3D5-4DED-816A-8382CB2E9BC6}">
      <dgm:prSet/>
      <dgm:spPr/>
      <dgm:t>
        <a:bodyPr/>
        <a:lstStyle/>
        <a:p>
          <a:pPr algn="just"/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65917CF-E73A-4A69-8527-2B6B1FE8B2C6}">
      <dgm:prSet custT="1"/>
      <dgm:spPr/>
      <dgm:t>
        <a:bodyPr/>
        <a:lstStyle/>
        <a:p>
          <a:pPr algn="just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Не обозначены занятия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(дата, посещаемость,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материалы).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ED7131B-A068-45C6-8549-57BFF1122B6C}" type="parTrans" cxnId="{11559A1B-2175-4559-BDB3-227D51F3D7E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765EC68-5247-46EA-8205-6F7C1AC26D17}" type="sibTrans" cxnId="{11559A1B-2175-4559-BDB3-227D51F3D7E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C1347C-56E7-4749-A7CA-81CBCEB36DB5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Журнал не ведется (в основном это преподаватели базовых кафедр, новые преподаватели).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5C6CF06-800B-4972-BEC3-5317F31391C2}" type="parTrans" cxnId="{80711D75-5766-4534-AC2C-0EF2140B12EC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C861E8-7E3C-4121-9330-AABB24D161BD}" type="sibTrans" cxnId="{80711D75-5766-4534-AC2C-0EF2140B12EC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214B90-1DC1-44BA-A883-8D213A8E1BE3}" type="pres">
      <dgm:prSet presAssocID="{90CB59FF-4A33-48C6-9A5C-1C17D0E585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0EB6F4-B66F-420B-9BD2-BA68B996B533}" type="pres">
      <dgm:prSet presAssocID="{0DC12B10-C7D3-4CB4-955C-B2C363FEE01E}" presName="thickLine" presStyleLbl="alignNode1" presStyleIdx="0" presStyleCnt="6"/>
      <dgm:spPr/>
    </dgm:pt>
    <dgm:pt modelId="{D3E4A969-BD18-4527-99F9-497DF7B0DDB1}" type="pres">
      <dgm:prSet presAssocID="{0DC12B10-C7D3-4CB4-955C-B2C363FEE01E}" presName="horz1" presStyleCnt="0"/>
      <dgm:spPr/>
    </dgm:pt>
    <dgm:pt modelId="{7C4C934F-927A-49EB-A84F-01919917F7C0}" type="pres">
      <dgm:prSet presAssocID="{0DC12B10-C7D3-4CB4-955C-B2C363FEE01E}" presName="tx1" presStyleLbl="revTx" presStyleIdx="0" presStyleCnt="6" custScaleY="121763"/>
      <dgm:spPr/>
      <dgm:t>
        <a:bodyPr/>
        <a:lstStyle/>
        <a:p>
          <a:endParaRPr lang="ru-RU"/>
        </a:p>
      </dgm:t>
    </dgm:pt>
    <dgm:pt modelId="{F4B19ABF-60E6-4420-976B-B167E60E1387}" type="pres">
      <dgm:prSet presAssocID="{0DC12B10-C7D3-4CB4-955C-B2C363FEE01E}" presName="vert1" presStyleCnt="0"/>
      <dgm:spPr/>
    </dgm:pt>
    <dgm:pt modelId="{799BCD82-45B0-4635-8663-54E8E3ED2D17}" type="pres">
      <dgm:prSet presAssocID="{8FF3B8B2-3DA7-4ADB-8219-3430ACE98077}" presName="thickLine" presStyleLbl="alignNode1" presStyleIdx="1" presStyleCnt="6" custLinFactNeighborX="-290" custLinFactNeighborY="-67123"/>
      <dgm:spPr/>
    </dgm:pt>
    <dgm:pt modelId="{C235DE5A-0B08-4B23-8685-CB1CB4A643FF}" type="pres">
      <dgm:prSet presAssocID="{8FF3B8B2-3DA7-4ADB-8219-3430ACE98077}" presName="horz1" presStyleCnt="0"/>
      <dgm:spPr/>
    </dgm:pt>
    <dgm:pt modelId="{4C21AB69-1063-4641-B5E3-9401BBC97D2D}" type="pres">
      <dgm:prSet presAssocID="{8FF3B8B2-3DA7-4ADB-8219-3430ACE98077}" presName="tx1" presStyleLbl="revTx" presStyleIdx="1" presStyleCnt="6" custScaleY="85779" custLinFactNeighborX="988" custLinFactNeighborY="-50418"/>
      <dgm:spPr/>
      <dgm:t>
        <a:bodyPr/>
        <a:lstStyle/>
        <a:p>
          <a:endParaRPr lang="ru-RU"/>
        </a:p>
      </dgm:t>
    </dgm:pt>
    <dgm:pt modelId="{CC3E0C5D-58B4-40EC-9893-4A10F032DD98}" type="pres">
      <dgm:prSet presAssocID="{8FF3B8B2-3DA7-4ADB-8219-3430ACE98077}" presName="vert1" presStyleCnt="0"/>
      <dgm:spPr/>
    </dgm:pt>
    <dgm:pt modelId="{0ECF43C0-DE60-48DC-B23D-DA8E8D99550F}" type="pres">
      <dgm:prSet presAssocID="{733BEFFC-0052-4F79-92D4-84CB07B1A764}" presName="thickLine" presStyleLbl="alignNode1" presStyleIdx="2" presStyleCnt="6" custLinFactNeighborX="-290" custLinFactNeighborY="-89242"/>
      <dgm:spPr/>
    </dgm:pt>
    <dgm:pt modelId="{EB7FF529-B09A-4A93-86AC-054F1D7B2EB6}" type="pres">
      <dgm:prSet presAssocID="{733BEFFC-0052-4F79-92D4-84CB07B1A764}" presName="horz1" presStyleCnt="0"/>
      <dgm:spPr/>
    </dgm:pt>
    <dgm:pt modelId="{D98D4255-297E-4797-9122-0DC67E845AA3}" type="pres">
      <dgm:prSet presAssocID="{733BEFFC-0052-4F79-92D4-84CB07B1A764}" presName="tx1" presStyleLbl="revTx" presStyleIdx="2" presStyleCnt="6" custScaleY="80419" custLinFactNeighborX="-290" custLinFactNeighborY="-64608"/>
      <dgm:spPr/>
      <dgm:t>
        <a:bodyPr/>
        <a:lstStyle/>
        <a:p>
          <a:endParaRPr lang="ru-RU"/>
        </a:p>
      </dgm:t>
    </dgm:pt>
    <dgm:pt modelId="{C53385AB-02ED-4A51-BD8D-7D71F60A526E}" type="pres">
      <dgm:prSet presAssocID="{733BEFFC-0052-4F79-92D4-84CB07B1A764}" presName="vert1" presStyleCnt="0"/>
      <dgm:spPr/>
    </dgm:pt>
    <dgm:pt modelId="{F8A17F7D-0406-4042-A375-B52E901ECB36}" type="pres">
      <dgm:prSet presAssocID="{39398184-14FD-43FB-98D5-61E646985560}" presName="thickLine" presStyleLbl="alignNode1" presStyleIdx="3" presStyleCnt="6" custLinFactY="-100000" custLinFactNeighborX="-290" custLinFactNeighborY="-158206"/>
      <dgm:spPr/>
    </dgm:pt>
    <dgm:pt modelId="{39E6E44B-8DA9-4462-B478-B2EC81A0F6A8}" type="pres">
      <dgm:prSet presAssocID="{39398184-14FD-43FB-98D5-61E646985560}" presName="horz1" presStyleCnt="0"/>
      <dgm:spPr/>
    </dgm:pt>
    <dgm:pt modelId="{F5F8970A-1462-4F7D-B475-58326BB2CAE2}" type="pres">
      <dgm:prSet presAssocID="{39398184-14FD-43FB-98D5-61E646985560}" presName="tx1" presStyleLbl="revTx" presStyleIdx="3" presStyleCnt="6" custScaleY="48682" custLinFactNeighborX="-290" custLinFactNeighborY="-73438"/>
      <dgm:spPr/>
      <dgm:t>
        <a:bodyPr/>
        <a:lstStyle/>
        <a:p>
          <a:endParaRPr lang="ru-RU"/>
        </a:p>
      </dgm:t>
    </dgm:pt>
    <dgm:pt modelId="{E5406DBC-E7FF-412C-8D59-8293C919B7DE}" type="pres">
      <dgm:prSet presAssocID="{39398184-14FD-43FB-98D5-61E646985560}" presName="vert1" presStyleCnt="0"/>
      <dgm:spPr/>
    </dgm:pt>
    <dgm:pt modelId="{29663B32-81FF-4833-9CBC-ABF52BF56F86}" type="pres">
      <dgm:prSet presAssocID="{D65917CF-E73A-4A69-8527-2B6B1FE8B2C6}" presName="thickLine" presStyleLbl="alignNode1" presStyleIdx="4" presStyleCnt="6" custLinFactNeighborX="-290" custLinFactNeighborY="-53791"/>
      <dgm:spPr/>
    </dgm:pt>
    <dgm:pt modelId="{E0D91B14-EDE0-488B-8819-B2ADB27EEDBC}" type="pres">
      <dgm:prSet presAssocID="{D65917CF-E73A-4A69-8527-2B6B1FE8B2C6}" presName="horz1" presStyleCnt="0"/>
      <dgm:spPr/>
    </dgm:pt>
    <dgm:pt modelId="{204559D3-E656-446F-B2AA-EC5C27CC4DE8}" type="pres">
      <dgm:prSet presAssocID="{D65917CF-E73A-4A69-8527-2B6B1FE8B2C6}" presName="tx1" presStyleLbl="revTx" presStyleIdx="4" presStyleCnt="6" custScaleY="147176" custLinFactNeighborX="49" custLinFactNeighborY="-66536"/>
      <dgm:spPr/>
      <dgm:t>
        <a:bodyPr/>
        <a:lstStyle/>
        <a:p>
          <a:endParaRPr lang="ru-RU"/>
        </a:p>
      </dgm:t>
    </dgm:pt>
    <dgm:pt modelId="{71823131-776B-4C83-B0B4-9BEF2F7446B4}" type="pres">
      <dgm:prSet presAssocID="{D65917CF-E73A-4A69-8527-2B6B1FE8B2C6}" presName="vert1" presStyleCnt="0"/>
      <dgm:spPr/>
    </dgm:pt>
    <dgm:pt modelId="{CA877F00-06A2-4DBE-973A-6280424C914E}" type="pres">
      <dgm:prSet presAssocID="{37C1347C-56E7-4749-A7CA-81CBCEB36DB5}" presName="thickLine" presStyleLbl="alignNode1" presStyleIdx="5" presStyleCnt="6" custLinFactY="-100000" custLinFactNeighborX="-290" custLinFactNeighborY="-165492"/>
      <dgm:spPr/>
    </dgm:pt>
    <dgm:pt modelId="{28674353-1A0D-42D7-8529-BDBF9FE8F8DB}" type="pres">
      <dgm:prSet presAssocID="{37C1347C-56E7-4749-A7CA-81CBCEB36DB5}" presName="horz1" presStyleCnt="0"/>
      <dgm:spPr/>
    </dgm:pt>
    <dgm:pt modelId="{19D6492B-1272-4C53-A867-6B880440D66D}" type="pres">
      <dgm:prSet presAssocID="{37C1347C-56E7-4749-A7CA-81CBCEB36DB5}" presName="tx1" presStyleLbl="revTx" presStyleIdx="5" presStyleCnt="6" custLinFactY="-61913" custLinFactNeighborX="-290" custLinFactNeighborY="-100000"/>
      <dgm:spPr/>
      <dgm:t>
        <a:bodyPr/>
        <a:lstStyle/>
        <a:p>
          <a:endParaRPr lang="ru-RU"/>
        </a:p>
      </dgm:t>
    </dgm:pt>
    <dgm:pt modelId="{11E9675E-FF59-498E-88DA-F4E6C200D96A}" type="pres">
      <dgm:prSet presAssocID="{37C1347C-56E7-4749-A7CA-81CBCEB36DB5}" presName="vert1" presStyleCnt="0"/>
      <dgm:spPr/>
    </dgm:pt>
  </dgm:ptLst>
  <dgm:cxnLst>
    <dgm:cxn modelId="{80711D75-5766-4534-AC2C-0EF2140B12EC}" srcId="{90CB59FF-4A33-48C6-9A5C-1C17D0E585A7}" destId="{37C1347C-56E7-4749-A7CA-81CBCEB36DB5}" srcOrd="5" destOrd="0" parTransId="{B5C6CF06-800B-4972-BEC3-5317F31391C2}" sibTransId="{5CC861E8-7E3C-4121-9330-AABB24D161BD}"/>
    <dgm:cxn modelId="{3785E7F8-2132-49FE-B818-21BE1583D5FA}" srcId="{90CB59FF-4A33-48C6-9A5C-1C17D0E585A7}" destId="{8FF3B8B2-3DA7-4ADB-8219-3430ACE98077}" srcOrd="1" destOrd="0" parTransId="{DC4359C7-446E-4CF6-BC8F-7F7330310DCA}" sibTransId="{5AA40E86-E4C6-4733-BDFF-27555E4CA8BB}"/>
    <dgm:cxn modelId="{4554211F-8EB2-4D63-B721-369F5F3B8F86}" type="presOf" srcId="{733BEFFC-0052-4F79-92D4-84CB07B1A764}" destId="{D98D4255-297E-4797-9122-0DC67E845AA3}" srcOrd="0" destOrd="0" presId="urn:microsoft.com/office/officeart/2008/layout/LinedList"/>
    <dgm:cxn modelId="{11559A1B-2175-4559-BDB3-227D51F3D7E6}" srcId="{90CB59FF-4A33-48C6-9A5C-1C17D0E585A7}" destId="{D65917CF-E73A-4A69-8527-2B6B1FE8B2C6}" srcOrd="4" destOrd="0" parTransId="{BED7131B-A068-45C6-8549-57BFF1122B6C}" sibTransId="{A765EC68-5247-46EA-8205-6F7C1AC26D17}"/>
    <dgm:cxn modelId="{9FB6068F-C96F-4ECF-A24E-2DEC6B48A8A6}" type="presOf" srcId="{39398184-14FD-43FB-98D5-61E646985560}" destId="{F5F8970A-1462-4F7D-B475-58326BB2CAE2}" srcOrd="0" destOrd="0" presId="urn:microsoft.com/office/officeart/2008/layout/LinedList"/>
    <dgm:cxn modelId="{06A26D6F-3CB0-40BE-B0F2-77E294983D0A}" type="presOf" srcId="{37C1347C-56E7-4749-A7CA-81CBCEB36DB5}" destId="{19D6492B-1272-4C53-A867-6B880440D66D}" srcOrd="0" destOrd="0" presId="urn:microsoft.com/office/officeart/2008/layout/LinedList"/>
    <dgm:cxn modelId="{D6248027-BB4C-4BAB-B377-D9189D61E175}" type="presOf" srcId="{8FF3B8B2-3DA7-4ADB-8219-3430ACE98077}" destId="{4C21AB69-1063-4641-B5E3-9401BBC97D2D}" srcOrd="0" destOrd="0" presId="urn:microsoft.com/office/officeart/2008/layout/LinedList"/>
    <dgm:cxn modelId="{E0EC3D84-ACC3-404F-A930-ED13AD43B6E8}" srcId="{90CB59FF-4A33-48C6-9A5C-1C17D0E585A7}" destId="{733BEFFC-0052-4F79-92D4-84CB07B1A764}" srcOrd="2" destOrd="0" parTransId="{8A157A92-0316-470F-8AC7-4577A4719C5E}" sibTransId="{A216F080-DB4F-4AF3-8F9A-9970F6602436}"/>
    <dgm:cxn modelId="{77229847-398D-438F-B5E8-0A79FD47945C}" srcId="{90CB59FF-4A33-48C6-9A5C-1C17D0E585A7}" destId="{0DC12B10-C7D3-4CB4-955C-B2C363FEE01E}" srcOrd="0" destOrd="0" parTransId="{46A57832-119A-4B17-899B-9D77C4CA1B90}" sibTransId="{761D8217-819A-4AB1-B15E-07481676844F}"/>
    <dgm:cxn modelId="{C58EB23B-CE0E-4934-A19C-0B8D4F57FDFA}" type="presOf" srcId="{0DC12B10-C7D3-4CB4-955C-B2C363FEE01E}" destId="{7C4C934F-927A-49EB-A84F-01919917F7C0}" srcOrd="0" destOrd="0" presId="urn:microsoft.com/office/officeart/2008/layout/LinedList"/>
    <dgm:cxn modelId="{04E61F14-CBB5-43C7-B498-118714F221AE}" type="presOf" srcId="{90CB59FF-4A33-48C6-9A5C-1C17D0E585A7}" destId="{F9214B90-1DC1-44BA-A883-8D213A8E1BE3}" srcOrd="0" destOrd="0" presId="urn:microsoft.com/office/officeart/2008/layout/LinedList"/>
    <dgm:cxn modelId="{CE0CBA9A-7B31-4C8C-B820-EE6C81DB037F}" type="presOf" srcId="{D65917CF-E73A-4A69-8527-2B6B1FE8B2C6}" destId="{204559D3-E656-446F-B2AA-EC5C27CC4DE8}" srcOrd="0" destOrd="0" presId="urn:microsoft.com/office/officeart/2008/layout/LinedList"/>
    <dgm:cxn modelId="{380FDEB3-C3D5-4DED-816A-8382CB2E9BC6}" srcId="{90CB59FF-4A33-48C6-9A5C-1C17D0E585A7}" destId="{39398184-14FD-43FB-98D5-61E646985560}" srcOrd="3" destOrd="0" parTransId="{A38EF9D9-B7DA-4371-9CCA-B27DD1D1A06F}" sibTransId="{F5252113-5299-4547-9839-1F89973760B4}"/>
    <dgm:cxn modelId="{64CA39AD-B915-4B20-BDC0-A2E1AE398D2E}" type="presParOf" srcId="{F9214B90-1DC1-44BA-A883-8D213A8E1BE3}" destId="{1D0EB6F4-B66F-420B-9BD2-BA68B996B533}" srcOrd="0" destOrd="0" presId="urn:microsoft.com/office/officeart/2008/layout/LinedList"/>
    <dgm:cxn modelId="{0D416429-BA0D-4AE9-A72E-E7A4975920FC}" type="presParOf" srcId="{F9214B90-1DC1-44BA-A883-8D213A8E1BE3}" destId="{D3E4A969-BD18-4527-99F9-497DF7B0DDB1}" srcOrd="1" destOrd="0" presId="urn:microsoft.com/office/officeart/2008/layout/LinedList"/>
    <dgm:cxn modelId="{813ED697-93F5-49AC-8E0F-3F96DCCCA783}" type="presParOf" srcId="{D3E4A969-BD18-4527-99F9-497DF7B0DDB1}" destId="{7C4C934F-927A-49EB-A84F-01919917F7C0}" srcOrd="0" destOrd="0" presId="urn:microsoft.com/office/officeart/2008/layout/LinedList"/>
    <dgm:cxn modelId="{32DA6742-F20A-4C80-8A44-1D70C228B34D}" type="presParOf" srcId="{D3E4A969-BD18-4527-99F9-497DF7B0DDB1}" destId="{F4B19ABF-60E6-4420-976B-B167E60E1387}" srcOrd="1" destOrd="0" presId="urn:microsoft.com/office/officeart/2008/layout/LinedList"/>
    <dgm:cxn modelId="{68807CC6-D79B-41F2-B93D-8F7D7EBFFF3D}" type="presParOf" srcId="{F9214B90-1DC1-44BA-A883-8D213A8E1BE3}" destId="{799BCD82-45B0-4635-8663-54E8E3ED2D17}" srcOrd="2" destOrd="0" presId="urn:microsoft.com/office/officeart/2008/layout/LinedList"/>
    <dgm:cxn modelId="{4DED2203-A9D0-4759-9A6F-D9E9528F40D1}" type="presParOf" srcId="{F9214B90-1DC1-44BA-A883-8D213A8E1BE3}" destId="{C235DE5A-0B08-4B23-8685-CB1CB4A643FF}" srcOrd="3" destOrd="0" presId="urn:microsoft.com/office/officeart/2008/layout/LinedList"/>
    <dgm:cxn modelId="{3BE5252A-BE13-4C1E-A5B4-C0593ABFA3B1}" type="presParOf" srcId="{C235DE5A-0B08-4B23-8685-CB1CB4A643FF}" destId="{4C21AB69-1063-4641-B5E3-9401BBC97D2D}" srcOrd="0" destOrd="0" presId="urn:microsoft.com/office/officeart/2008/layout/LinedList"/>
    <dgm:cxn modelId="{A154951E-6BE2-4896-91AC-6C5F4CB7C5D2}" type="presParOf" srcId="{C235DE5A-0B08-4B23-8685-CB1CB4A643FF}" destId="{CC3E0C5D-58B4-40EC-9893-4A10F032DD98}" srcOrd="1" destOrd="0" presId="urn:microsoft.com/office/officeart/2008/layout/LinedList"/>
    <dgm:cxn modelId="{F6BAE9C9-4A16-4926-BE5A-BF2D99D6FFF6}" type="presParOf" srcId="{F9214B90-1DC1-44BA-A883-8D213A8E1BE3}" destId="{0ECF43C0-DE60-48DC-B23D-DA8E8D99550F}" srcOrd="4" destOrd="0" presId="urn:microsoft.com/office/officeart/2008/layout/LinedList"/>
    <dgm:cxn modelId="{F5F3C27D-47B5-455D-BAE4-759479AC0374}" type="presParOf" srcId="{F9214B90-1DC1-44BA-A883-8D213A8E1BE3}" destId="{EB7FF529-B09A-4A93-86AC-054F1D7B2EB6}" srcOrd="5" destOrd="0" presId="urn:microsoft.com/office/officeart/2008/layout/LinedList"/>
    <dgm:cxn modelId="{631F9250-0DC5-431D-A49F-1FD424806012}" type="presParOf" srcId="{EB7FF529-B09A-4A93-86AC-054F1D7B2EB6}" destId="{D98D4255-297E-4797-9122-0DC67E845AA3}" srcOrd="0" destOrd="0" presId="urn:microsoft.com/office/officeart/2008/layout/LinedList"/>
    <dgm:cxn modelId="{43F5D9C5-6743-42D3-BAB9-A63245435C3D}" type="presParOf" srcId="{EB7FF529-B09A-4A93-86AC-054F1D7B2EB6}" destId="{C53385AB-02ED-4A51-BD8D-7D71F60A526E}" srcOrd="1" destOrd="0" presId="urn:microsoft.com/office/officeart/2008/layout/LinedList"/>
    <dgm:cxn modelId="{14FC7162-C8F0-4C3C-8845-60B61201C0F8}" type="presParOf" srcId="{F9214B90-1DC1-44BA-A883-8D213A8E1BE3}" destId="{F8A17F7D-0406-4042-A375-B52E901ECB36}" srcOrd="6" destOrd="0" presId="urn:microsoft.com/office/officeart/2008/layout/LinedList"/>
    <dgm:cxn modelId="{ACF7B974-BBEA-4FAD-AF7D-684287640FE4}" type="presParOf" srcId="{F9214B90-1DC1-44BA-A883-8D213A8E1BE3}" destId="{39E6E44B-8DA9-4462-B478-B2EC81A0F6A8}" srcOrd="7" destOrd="0" presId="urn:microsoft.com/office/officeart/2008/layout/LinedList"/>
    <dgm:cxn modelId="{4C5F9CDD-95B9-4A2F-BB22-B9932BB86882}" type="presParOf" srcId="{39E6E44B-8DA9-4462-B478-B2EC81A0F6A8}" destId="{F5F8970A-1462-4F7D-B475-58326BB2CAE2}" srcOrd="0" destOrd="0" presId="urn:microsoft.com/office/officeart/2008/layout/LinedList"/>
    <dgm:cxn modelId="{8B707E6F-906E-4258-9B8F-1A2D6B08929B}" type="presParOf" srcId="{39E6E44B-8DA9-4462-B478-B2EC81A0F6A8}" destId="{E5406DBC-E7FF-412C-8D59-8293C919B7DE}" srcOrd="1" destOrd="0" presId="urn:microsoft.com/office/officeart/2008/layout/LinedList"/>
    <dgm:cxn modelId="{B8733C56-97B3-4A8E-A27C-06E5C92C8369}" type="presParOf" srcId="{F9214B90-1DC1-44BA-A883-8D213A8E1BE3}" destId="{29663B32-81FF-4833-9CBC-ABF52BF56F86}" srcOrd="8" destOrd="0" presId="urn:microsoft.com/office/officeart/2008/layout/LinedList"/>
    <dgm:cxn modelId="{73D477FA-C4C9-4077-9618-22995F2D82BF}" type="presParOf" srcId="{F9214B90-1DC1-44BA-A883-8D213A8E1BE3}" destId="{E0D91B14-EDE0-488B-8819-B2ADB27EEDBC}" srcOrd="9" destOrd="0" presId="urn:microsoft.com/office/officeart/2008/layout/LinedList"/>
    <dgm:cxn modelId="{EC2DD369-D1D5-4796-A46C-3E64A1C42C80}" type="presParOf" srcId="{E0D91B14-EDE0-488B-8819-B2ADB27EEDBC}" destId="{204559D3-E656-446F-B2AA-EC5C27CC4DE8}" srcOrd="0" destOrd="0" presId="urn:microsoft.com/office/officeart/2008/layout/LinedList"/>
    <dgm:cxn modelId="{6F22FD73-05B9-41FF-842B-E150FEF498DF}" type="presParOf" srcId="{E0D91B14-EDE0-488B-8819-B2ADB27EEDBC}" destId="{71823131-776B-4C83-B0B4-9BEF2F7446B4}" srcOrd="1" destOrd="0" presId="urn:microsoft.com/office/officeart/2008/layout/LinedList"/>
    <dgm:cxn modelId="{CB9B4EE8-76A7-4C6A-AFA3-10635CB9A53F}" type="presParOf" srcId="{F9214B90-1DC1-44BA-A883-8D213A8E1BE3}" destId="{CA877F00-06A2-4DBE-973A-6280424C914E}" srcOrd="10" destOrd="0" presId="urn:microsoft.com/office/officeart/2008/layout/LinedList"/>
    <dgm:cxn modelId="{3B7ECE9D-3661-457E-82A7-E25EF1F1A57D}" type="presParOf" srcId="{F9214B90-1DC1-44BA-A883-8D213A8E1BE3}" destId="{28674353-1A0D-42D7-8529-BDBF9FE8F8DB}" srcOrd="11" destOrd="0" presId="urn:microsoft.com/office/officeart/2008/layout/LinedList"/>
    <dgm:cxn modelId="{3A1C76F6-F032-4E78-9551-B171446445A9}" type="presParOf" srcId="{28674353-1A0D-42D7-8529-BDBF9FE8F8DB}" destId="{19D6492B-1272-4C53-A867-6B880440D66D}" srcOrd="0" destOrd="0" presId="urn:microsoft.com/office/officeart/2008/layout/LinedList"/>
    <dgm:cxn modelId="{8E380DFD-1AC9-4646-B5A1-AB64B2303857}" type="presParOf" srcId="{28674353-1A0D-42D7-8529-BDBF9FE8F8DB}" destId="{11E9675E-FF59-498E-88DA-F4E6C200D9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0008F-A840-4879-8129-EAEB3536F64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B98C09-64BC-4351-A3A4-6CDA20C71FC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взаимопосещений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занятий ППС как коллегами со своей кафедры, так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межкафедральные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посещения внутри института с последующей оценкой и составлением рейтинга на портале (Преподаватели оценивают преподавателей, руководители ОПОП посещают преподавателей, реализующих программу)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9C38097-5AA0-4D17-B6CF-D3A2998E0650}" type="parTrans" cxnId="{D5369859-C9C1-4A7C-9EDE-6E2B0387DFB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1E82BA-1E77-4639-A138-5A35A35938DB}" type="sibTrans" cxnId="{D5369859-C9C1-4A7C-9EDE-6E2B0387DFB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3C9681-98F3-47A8-B95C-D8FEC6A8399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Изучение мнения студентов о содержательной части ОПОП, курсов дисциплин, ее актуальности (Анкетирование, опросы, голосование на портале)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833C8C-AF2C-4AA7-94BA-A3E9F12A1049}" type="parTrans" cxnId="{FB689F89-1AAB-48A0-858C-3FFA79BF546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BCD5858-6D0B-4F31-93B7-8D411FA855B3}" type="sibTrans" cxnId="{FB689F89-1AAB-48A0-858C-3FFA79BF546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862D872-2DB4-42B1-AEE0-EEBF2090EA6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рейтинга ППС и превращение его в инструмент оценки эффективности</a:t>
          </a:r>
        </a:p>
      </dgm:t>
    </dgm:pt>
    <dgm:pt modelId="{5D678164-9838-4FAF-9782-4D3FCFE9E04F}" type="parTrans" cxnId="{3F7CD1C3-4C51-4E4C-8B2F-838741ECAF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E092E26-130C-4DE1-8EE1-57C7033A6D05}" type="sibTrans" cxnId="{3F7CD1C3-4C51-4E4C-8B2F-838741ECAF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2F4BE5C-1A6B-47FB-B4F9-F52E996AFB6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Доработка БРС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F97295-2B1B-496C-97EA-D059405B104D}" type="parTrans" cxnId="{742C1204-6C50-454D-9200-042CE0E6E22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644692-646A-4A2F-80C6-306D48685C12}" type="sibTrans" cxnId="{742C1204-6C50-454D-9200-042CE0E6E22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D87112-656C-4E37-AF1A-DFD7B159163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внутренних олимпиад  МГОТУ (предметных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межпредметных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), в том числе и для магистрантов, учет достижений на олимпиадах в оценке  за курсы дисциплин; отбор на внешние олимпиады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CD3EAB-5986-4C52-9C46-E06CD81D6964}" type="parTrans" cxnId="{7A70BF13-65D7-467F-AE55-886AD7BE2F6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D398415-0869-4501-98A1-D9572E9B1B77}" type="sibTrans" cxnId="{7A70BF13-65D7-467F-AE55-886AD7BE2F6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F7CB4EC-6CFD-417B-96A4-CCEF8173F7E6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Изучение опыта других вузов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DDA73A8-D6AC-4DD9-A085-61B6A97E7359}" type="parTrans" cxnId="{75CDC725-614B-49D0-B54E-850C3CA08E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9798F51-15D7-4319-BB20-54F9B7BDDA99}" type="sibTrans" cxnId="{75CDC725-614B-49D0-B54E-850C3CA08E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D971A79-E7A3-49E4-A2F8-9A5537C481D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Привлечение кафедр и руководителей ОПОП к мониторингу выполнения АП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Привлечение советников ректора к оценке качества образования в университете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D530B87-399B-4B4B-B5D8-4855F10E5506}" type="parTrans" cxnId="{A88F200C-80A5-4A23-977C-A97782B88CC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D9257DB-6C3D-45AE-93F7-7EF2FE1D6518}" type="sibTrans" cxnId="{A88F200C-80A5-4A23-977C-A97782B88CC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A4DC086-968F-406D-B071-8A94CFE64057}" type="pres">
      <dgm:prSet presAssocID="{38C0008F-A840-4879-8129-EAEB3536F6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24F5C-DBF9-4209-AE34-39698E1E0284}" type="pres">
      <dgm:prSet presAssocID="{10B98C09-64BC-4351-A3A4-6CDA20C71FC1}" presName="node" presStyleLbl="node1" presStyleIdx="0" presStyleCnt="7" custScaleX="320493" custLinFactX="10119" custLinFactY="100000" custLinFactNeighborX="100000" custLinFactNeighborY="12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2E87-7B22-409C-A715-5177AC8B030F}" type="pres">
      <dgm:prSet presAssocID="{5A1E82BA-1E77-4639-A138-5A35A35938DB}" presName="sibTrans" presStyleCnt="0"/>
      <dgm:spPr/>
    </dgm:pt>
    <dgm:pt modelId="{A5557690-2558-47EA-8035-CEF3ED2DBB6E}" type="pres">
      <dgm:prSet presAssocID="{CB3C9681-98F3-47A8-B95C-D8FEC6A83995}" presName="node" presStyleLbl="node1" presStyleIdx="1" presStyleCnt="7" custLinFactX="100000" custLinFactY="-15886" custLinFactNeighborX="120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153A-DFBA-4101-B821-675332E2F637}" type="pres">
      <dgm:prSet presAssocID="{BBCD5858-6D0B-4F31-93B7-8D411FA855B3}" presName="sibTrans" presStyleCnt="0"/>
      <dgm:spPr/>
    </dgm:pt>
    <dgm:pt modelId="{79159671-49DE-408E-B37B-C7F01FBEB06F}" type="pres">
      <dgm:prSet presAssocID="{C862D872-2DB4-42B1-AEE0-EEBF2090EA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0447B-B7AA-4700-86DC-F699ECBF1B28}" type="pres">
      <dgm:prSet presAssocID="{1E092E26-130C-4DE1-8EE1-57C7033A6D05}" presName="sibTrans" presStyleCnt="0"/>
      <dgm:spPr/>
    </dgm:pt>
    <dgm:pt modelId="{5CB9C0C5-F07D-4257-872F-69E906F6F5F3}" type="pres">
      <dgm:prSet presAssocID="{B2F4BE5C-1A6B-47FB-B4F9-F52E996AFB64}" presName="node" presStyleLbl="node1" presStyleIdx="3" presStyleCnt="7" custLinFactNeighborX="333" custLinFactNeighborY="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A3CD-0E43-42D6-9CBC-C88672D4691F}" type="pres">
      <dgm:prSet presAssocID="{4E644692-646A-4A2F-80C6-306D48685C12}" presName="sibTrans" presStyleCnt="0"/>
      <dgm:spPr/>
    </dgm:pt>
    <dgm:pt modelId="{22725E53-B05F-41C0-98CD-151A5E4DB18D}" type="pres">
      <dgm:prSet presAssocID="{97D87112-656C-4E37-AF1A-DFD7B159163F}" presName="node" presStyleLbl="node1" presStyleIdx="4" presStyleCnt="7" custLinFactY="-100000" custLinFactNeighborX="-250" custLinFactNeighborY="-13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8283F-D69B-4167-9590-7D57BA8AC0B5}" type="pres">
      <dgm:prSet presAssocID="{1D398415-0869-4501-98A1-D9572E9B1B77}" presName="sibTrans" presStyleCnt="0"/>
      <dgm:spPr/>
    </dgm:pt>
    <dgm:pt modelId="{BB6A5B4C-73E9-49A2-897C-AA08525EBEE6}" type="pres">
      <dgm:prSet presAssocID="{AF7CB4EC-6CFD-417B-96A4-CCEF8173F7E6}" presName="node" presStyleLbl="node1" presStyleIdx="5" presStyleCnt="7" custLinFactX="-10250" custLinFactY="-1598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E74B6-FB78-4B54-8BFB-F5461916F1E5}" type="pres">
      <dgm:prSet presAssocID="{C9798F51-15D7-4319-BB20-54F9B7BDDA99}" presName="sibTrans" presStyleCnt="0"/>
      <dgm:spPr/>
    </dgm:pt>
    <dgm:pt modelId="{253C5567-C062-4A11-BFFC-DD62532F71B5}" type="pres">
      <dgm:prSet presAssocID="{1D971A79-E7A3-49E4-A2F8-9A5537C481DE}" presName="node" presStyleLbl="node1" presStyleIdx="6" presStyleCnt="7" custLinFactX="-10000" custLinFactY="-100000" custLinFactNeighborX="-100000" custLinFactNeighborY="-13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99C81-6954-40CB-9673-D942A98BD239}" type="presOf" srcId="{B2F4BE5C-1A6B-47FB-B4F9-F52E996AFB64}" destId="{5CB9C0C5-F07D-4257-872F-69E906F6F5F3}" srcOrd="0" destOrd="0" presId="urn:microsoft.com/office/officeart/2005/8/layout/default"/>
    <dgm:cxn modelId="{79220726-281B-4F74-B487-31D093A1CF33}" type="presOf" srcId="{AF7CB4EC-6CFD-417B-96A4-CCEF8173F7E6}" destId="{BB6A5B4C-73E9-49A2-897C-AA08525EBEE6}" srcOrd="0" destOrd="0" presId="urn:microsoft.com/office/officeart/2005/8/layout/default"/>
    <dgm:cxn modelId="{7A70BF13-65D7-467F-AE55-886AD7BE2F6C}" srcId="{38C0008F-A840-4879-8129-EAEB3536F643}" destId="{97D87112-656C-4E37-AF1A-DFD7B159163F}" srcOrd="4" destOrd="0" parTransId="{17CD3EAB-5986-4C52-9C46-E06CD81D6964}" sibTransId="{1D398415-0869-4501-98A1-D9572E9B1B77}"/>
    <dgm:cxn modelId="{D5369859-C9C1-4A7C-9EDE-6E2B0387DFB9}" srcId="{38C0008F-A840-4879-8129-EAEB3536F643}" destId="{10B98C09-64BC-4351-A3A4-6CDA20C71FC1}" srcOrd="0" destOrd="0" parTransId="{C9C38097-5AA0-4D17-B6CF-D3A2998E0650}" sibTransId="{5A1E82BA-1E77-4639-A138-5A35A35938DB}"/>
    <dgm:cxn modelId="{7162C848-3DC0-49B9-B9EA-2ABAAFF74474}" type="presOf" srcId="{C862D872-2DB4-42B1-AEE0-EEBF2090EA6E}" destId="{79159671-49DE-408E-B37B-C7F01FBEB06F}" srcOrd="0" destOrd="0" presId="urn:microsoft.com/office/officeart/2005/8/layout/default"/>
    <dgm:cxn modelId="{3F7CD1C3-4C51-4E4C-8B2F-838741ECAF5F}" srcId="{38C0008F-A840-4879-8129-EAEB3536F643}" destId="{C862D872-2DB4-42B1-AEE0-EEBF2090EA6E}" srcOrd="2" destOrd="0" parTransId="{5D678164-9838-4FAF-9782-4D3FCFE9E04F}" sibTransId="{1E092E26-130C-4DE1-8EE1-57C7033A6D05}"/>
    <dgm:cxn modelId="{2A923EF7-5621-4AFD-8711-B3E99A24E3B0}" type="presOf" srcId="{1D971A79-E7A3-49E4-A2F8-9A5537C481DE}" destId="{253C5567-C062-4A11-BFFC-DD62532F71B5}" srcOrd="0" destOrd="0" presId="urn:microsoft.com/office/officeart/2005/8/layout/default"/>
    <dgm:cxn modelId="{2B670A6D-1DD4-4AE5-B3A8-7258609907E1}" type="presOf" srcId="{97D87112-656C-4E37-AF1A-DFD7B159163F}" destId="{22725E53-B05F-41C0-98CD-151A5E4DB18D}" srcOrd="0" destOrd="0" presId="urn:microsoft.com/office/officeart/2005/8/layout/default"/>
    <dgm:cxn modelId="{ABAF69AF-2AFF-41A0-9240-DA187FB6BE38}" type="presOf" srcId="{38C0008F-A840-4879-8129-EAEB3536F643}" destId="{DA4DC086-968F-406D-B071-8A94CFE64057}" srcOrd="0" destOrd="0" presId="urn:microsoft.com/office/officeart/2005/8/layout/default"/>
    <dgm:cxn modelId="{14D6E5DD-BF99-4451-B560-8FFDE4613BE3}" type="presOf" srcId="{CB3C9681-98F3-47A8-B95C-D8FEC6A83995}" destId="{A5557690-2558-47EA-8035-CEF3ED2DBB6E}" srcOrd="0" destOrd="0" presId="urn:microsoft.com/office/officeart/2005/8/layout/default"/>
    <dgm:cxn modelId="{FB689F89-1AAB-48A0-858C-3FFA79BF5469}" srcId="{38C0008F-A840-4879-8129-EAEB3536F643}" destId="{CB3C9681-98F3-47A8-B95C-D8FEC6A83995}" srcOrd="1" destOrd="0" parTransId="{0A833C8C-AF2C-4AA7-94BA-A3E9F12A1049}" sibTransId="{BBCD5858-6D0B-4F31-93B7-8D411FA855B3}"/>
    <dgm:cxn modelId="{742C1204-6C50-454D-9200-042CE0E6E224}" srcId="{38C0008F-A840-4879-8129-EAEB3536F643}" destId="{B2F4BE5C-1A6B-47FB-B4F9-F52E996AFB64}" srcOrd="3" destOrd="0" parTransId="{80F97295-2B1B-496C-97EA-D059405B104D}" sibTransId="{4E644692-646A-4A2F-80C6-306D48685C12}"/>
    <dgm:cxn modelId="{0DA843C9-4A78-4AB4-B332-DA84ADAD658B}" type="presOf" srcId="{10B98C09-64BC-4351-A3A4-6CDA20C71FC1}" destId="{B6224F5C-DBF9-4209-AE34-39698E1E0284}" srcOrd="0" destOrd="0" presId="urn:microsoft.com/office/officeart/2005/8/layout/default"/>
    <dgm:cxn modelId="{A88F200C-80A5-4A23-977C-A97782B88CC5}" srcId="{38C0008F-A840-4879-8129-EAEB3536F643}" destId="{1D971A79-E7A3-49E4-A2F8-9A5537C481DE}" srcOrd="6" destOrd="0" parTransId="{7D530B87-399B-4B4B-B5D8-4855F10E5506}" sibTransId="{0D9257DB-6C3D-45AE-93F7-7EF2FE1D6518}"/>
    <dgm:cxn modelId="{75CDC725-614B-49D0-B54E-850C3CA08EAF}" srcId="{38C0008F-A840-4879-8129-EAEB3536F643}" destId="{AF7CB4EC-6CFD-417B-96A4-CCEF8173F7E6}" srcOrd="5" destOrd="0" parTransId="{3DDA73A8-D6AC-4DD9-A085-61B6A97E7359}" sibTransId="{C9798F51-15D7-4319-BB20-54F9B7BDDA99}"/>
    <dgm:cxn modelId="{C7037CFF-D582-4B20-A157-D482BDE08F54}" type="presParOf" srcId="{DA4DC086-968F-406D-B071-8A94CFE64057}" destId="{B6224F5C-DBF9-4209-AE34-39698E1E0284}" srcOrd="0" destOrd="0" presId="urn:microsoft.com/office/officeart/2005/8/layout/default"/>
    <dgm:cxn modelId="{24101205-E114-4C35-BD50-8DF2EB1235D9}" type="presParOf" srcId="{DA4DC086-968F-406D-B071-8A94CFE64057}" destId="{022B2E87-7B22-409C-A715-5177AC8B030F}" srcOrd="1" destOrd="0" presId="urn:microsoft.com/office/officeart/2005/8/layout/default"/>
    <dgm:cxn modelId="{281E136F-21BE-445C-808A-CE0E8D542527}" type="presParOf" srcId="{DA4DC086-968F-406D-B071-8A94CFE64057}" destId="{A5557690-2558-47EA-8035-CEF3ED2DBB6E}" srcOrd="2" destOrd="0" presId="urn:microsoft.com/office/officeart/2005/8/layout/default"/>
    <dgm:cxn modelId="{B7B536B4-B0A3-4E62-9602-D452BEE60A2F}" type="presParOf" srcId="{DA4DC086-968F-406D-B071-8A94CFE64057}" destId="{6D3C153A-DFBA-4101-B821-675332E2F637}" srcOrd="3" destOrd="0" presId="urn:microsoft.com/office/officeart/2005/8/layout/default"/>
    <dgm:cxn modelId="{99405E41-59E8-425B-A004-3FD04996E5E5}" type="presParOf" srcId="{DA4DC086-968F-406D-B071-8A94CFE64057}" destId="{79159671-49DE-408E-B37B-C7F01FBEB06F}" srcOrd="4" destOrd="0" presId="urn:microsoft.com/office/officeart/2005/8/layout/default"/>
    <dgm:cxn modelId="{22FEC098-C113-41DA-8CC7-7CD870DCBAE3}" type="presParOf" srcId="{DA4DC086-968F-406D-B071-8A94CFE64057}" destId="{2600447B-B7AA-4700-86DC-F699ECBF1B28}" srcOrd="5" destOrd="0" presId="urn:microsoft.com/office/officeart/2005/8/layout/default"/>
    <dgm:cxn modelId="{6D73ACD0-65E8-4FAF-80E5-890BFC67413C}" type="presParOf" srcId="{DA4DC086-968F-406D-B071-8A94CFE64057}" destId="{5CB9C0C5-F07D-4257-872F-69E906F6F5F3}" srcOrd="6" destOrd="0" presId="urn:microsoft.com/office/officeart/2005/8/layout/default"/>
    <dgm:cxn modelId="{58F19477-1E0F-4A06-8BBC-32B1DCFC0F24}" type="presParOf" srcId="{DA4DC086-968F-406D-B071-8A94CFE64057}" destId="{D8C7A3CD-0E43-42D6-9CBC-C88672D4691F}" srcOrd="7" destOrd="0" presId="urn:microsoft.com/office/officeart/2005/8/layout/default"/>
    <dgm:cxn modelId="{562B4B94-D504-4A79-B2B0-DB08787A84B7}" type="presParOf" srcId="{DA4DC086-968F-406D-B071-8A94CFE64057}" destId="{22725E53-B05F-41C0-98CD-151A5E4DB18D}" srcOrd="8" destOrd="0" presId="urn:microsoft.com/office/officeart/2005/8/layout/default"/>
    <dgm:cxn modelId="{AF256A8C-8889-4BF5-93A8-226C665434EE}" type="presParOf" srcId="{DA4DC086-968F-406D-B071-8A94CFE64057}" destId="{3DB8283F-D69B-4167-9590-7D57BA8AC0B5}" srcOrd="9" destOrd="0" presId="urn:microsoft.com/office/officeart/2005/8/layout/default"/>
    <dgm:cxn modelId="{F5A7BB84-DED4-40AC-AF08-FA33DFF2521F}" type="presParOf" srcId="{DA4DC086-968F-406D-B071-8A94CFE64057}" destId="{BB6A5B4C-73E9-49A2-897C-AA08525EBEE6}" srcOrd="10" destOrd="0" presId="urn:microsoft.com/office/officeart/2005/8/layout/default"/>
    <dgm:cxn modelId="{77335F2A-A138-450E-BE25-14060CFD5EBB}" type="presParOf" srcId="{DA4DC086-968F-406D-B071-8A94CFE64057}" destId="{FD1E74B6-FB78-4B54-8BFB-F5461916F1E5}" srcOrd="11" destOrd="0" presId="urn:microsoft.com/office/officeart/2005/8/layout/default"/>
    <dgm:cxn modelId="{63E5656C-784E-47B1-8100-DE7EC9B9A0C4}" type="presParOf" srcId="{DA4DC086-968F-406D-B071-8A94CFE64057}" destId="{253C5567-C062-4A11-BFFC-DD62532F71B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0B634-CBCB-408C-A9B6-C5AE5B914F9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52095-2824-4AF3-8FFE-4704CD71F035}">
      <dgm:prSet phldrT="[Текст]" custT="1"/>
      <dgm:spPr>
        <a:ln>
          <a:solidFill>
            <a:schemeClr val="accent3"/>
          </a:solidFill>
          <a:prstDash val="sysDash"/>
        </a:ln>
      </dgm:spPr>
      <dgm:t>
        <a:bodyPr/>
        <a:lstStyle/>
        <a:p>
          <a:pPr marL="88900" indent="0" algn="just">
            <a:tabLst/>
          </a:pP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Вопрос 1: Комплексный подход обеспечения качества учебного процесса</a:t>
          </a:r>
        </a:p>
        <a:p>
          <a:pPr marL="88900" indent="0" algn="just">
            <a:tabLst/>
          </a:pP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ПОСТАНОВИЛИ:</a:t>
          </a:r>
        </a:p>
        <a:p>
          <a:pPr marL="88900" indent="0" algn="just">
            <a:tabLst/>
          </a:pP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1.	Провести </a:t>
          </a: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самообследование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выполнения </a:t>
          </a: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аккредитационных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показателей по реализуемым направлениям подготовки.</a:t>
          </a:r>
        </a:p>
        <a:p>
          <a:pPr marL="88900" indent="0" algn="just"/>
          <a:r>
            <a:rPr lang="ru-RU" sz="1300" i="1" u="sng" dirty="0" smtClean="0">
              <a:latin typeface="Times New Roman" pitchFamily="18" charset="0"/>
              <a:cs typeface="Times New Roman" pitchFamily="18" charset="0"/>
            </a:rPr>
            <a:t>Ответственные: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зав. выпускающими кафедрами.</a:t>
          </a:r>
        </a:p>
        <a:p>
          <a:pPr marL="88900" indent="0" algn="just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Срок выполнения: до 15.11.2022 года</a:t>
          </a:r>
          <a:endParaRPr lang="ru-RU" sz="1300" dirty="0"/>
        </a:p>
      </dgm:t>
    </dgm:pt>
    <dgm:pt modelId="{11B8F3D0-C03C-43A7-9373-260B6596A788}" type="parTrans" cxnId="{80F8D578-4F70-4219-9B0F-0C0EE1F1DC8D}">
      <dgm:prSet/>
      <dgm:spPr/>
      <dgm:t>
        <a:bodyPr/>
        <a:lstStyle/>
        <a:p>
          <a:pPr algn="just"/>
          <a:endParaRPr lang="ru-RU"/>
        </a:p>
      </dgm:t>
    </dgm:pt>
    <dgm:pt modelId="{18F7526C-1447-4066-BEA6-DC9BBB75C960}" type="sibTrans" cxnId="{80F8D578-4F70-4219-9B0F-0C0EE1F1DC8D}">
      <dgm:prSet/>
      <dgm:spPr/>
      <dgm:t>
        <a:bodyPr/>
        <a:lstStyle/>
        <a:p>
          <a:pPr algn="just"/>
          <a:endParaRPr lang="ru-RU"/>
        </a:p>
      </dgm:t>
    </dgm:pt>
    <dgm:pt modelId="{4E335915-B8CB-4FB6-AC5F-7F0EA0DA2956}">
      <dgm:prSet phldrT="[Текст]" custT="1"/>
      <dgm:spPr>
        <a:ln>
          <a:solidFill>
            <a:schemeClr val="accent1"/>
          </a:solidFill>
          <a:prstDash val="sysDash"/>
        </a:ln>
      </dgm:spPr>
      <dgm:t>
        <a:bodyPr/>
        <a:lstStyle/>
        <a:p>
          <a:pPr marL="88900" indent="0"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	Организовать текущий контроль качества учебного процесса во 2 семестре (расписание, заполнение электронного журнала, посещаемость).</a:t>
          </a:r>
        </a:p>
        <a:p>
          <a:pPr marL="88900" indent="0" algn="just"/>
          <a:r>
            <a:rPr lang="ru-RU" sz="1400" i="1" u="sng" dirty="0" smtClean="0">
              <a:latin typeface="Times New Roman" pitchFamily="18" charset="0"/>
              <a:cs typeface="Times New Roman" pitchFamily="18" charset="0"/>
            </a:rPr>
            <a:t>Ответственные: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советники ректора.</a:t>
          </a:r>
        </a:p>
        <a:p>
          <a:pPr marL="88900" indent="0"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Срок выполнения: до 25.02.2023 года</a:t>
          </a:r>
        </a:p>
      </dgm:t>
    </dgm:pt>
    <dgm:pt modelId="{1D25E771-BB5F-47BA-B157-531F0EA9C2AD}" type="parTrans" cxnId="{04972507-3CF9-4A4C-8ED2-388C04F101BC}">
      <dgm:prSet/>
      <dgm:spPr/>
      <dgm:t>
        <a:bodyPr/>
        <a:lstStyle/>
        <a:p>
          <a:pPr algn="just"/>
          <a:endParaRPr lang="ru-RU"/>
        </a:p>
      </dgm:t>
    </dgm:pt>
    <dgm:pt modelId="{CB3C4B71-8FD9-4210-B39E-16E2304B19A8}" type="sibTrans" cxnId="{04972507-3CF9-4A4C-8ED2-388C04F101BC}">
      <dgm:prSet/>
      <dgm:spPr/>
      <dgm:t>
        <a:bodyPr/>
        <a:lstStyle/>
        <a:p>
          <a:pPr algn="just"/>
          <a:endParaRPr lang="ru-RU"/>
        </a:p>
      </dgm:t>
    </dgm:pt>
    <dgm:pt modelId="{0A2309D1-41C5-4A6B-A15C-63BE65179221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pPr marL="88900" indent="0"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	Автоматизировать систему отчетов по проведению проверок качества учебного процесса (электронный журнал, система тестирования, посещаемость и т.д.).</a:t>
          </a:r>
        </a:p>
        <a:p>
          <a:pPr marL="88900" indent="0" algn="just"/>
          <a:r>
            <a:rPr lang="ru-RU" sz="1400" i="1" u="sng" dirty="0" smtClean="0">
              <a:latin typeface="Times New Roman" pitchFamily="18" charset="0"/>
              <a:cs typeface="Times New Roman" pitchFamily="18" charset="0"/>
            </a:rPr>
            <a:t>Ответственные: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Лебедев О.А.</a:t>
          </a:r>
        </a:p>
        <a:p>
          <a:pPr marL="88900" indent="0" algn="just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Срок выполнения: до 01.05.2022 года</a:t>
          </a:r>
        </a:p>
      </dgm:t>
    </dgm:pt>
    <dgm:pt modelId="{9C8FB72D-E065-45EE-B9F0-5C90F1DD8FF5}" type="parTrans" cxnId="{ADA551E8-9A29-4827-A92D-3A247B91759E}">
      <dgm:prSet/>
      <dgm:spPr/>
      <dgm:t>
        <a:bodyPr/>
        <a:lstStyle/>
        <a:p>
          <a:pPr algn="just"/>
          <a:endParaRPr lang="ru-RU"/>
        </a:p>
      </dgm:t>
    </dgm:pt>
    <dgm:pt modelId="{4ACCF867-58D1-4A07-B9E0-198C8E3A1778}" type="sibTrans" cxnId="{ADA551E8-9A29-4827-A92D-3A247B91759E}">
      <dgm:prSet/>
      <dgm:spPr/>
      <dgm:t>
        <a:bodyPr/>
        <a:lstStyle/>
        <a:p>
          <a:pPr algn="just"/>
          <a:endParaRPr lang="ru-RU"/>
        </a:p>
      </dgm:t>
    </dgm:pt>
    <dgm:pt modelId="{B927621A-D3C0-48CF-BC1F-F04AFEB06DD0}" type="pres">
      <dgm:prSet presAssocID="{4700B634-CBCB-408C-A9B6-C5AE5B914F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2BD56-6178-4D53-A402-6D5F141F5419}" type="pres">
      <dgm:prSet presAssocID="{07B52095-2824-4AF3-8FFE-4704CD71F035}" presName="circle1" presStyleLbl="node1" presStyleIdx="0" presStyleCnt="3"/>
      <dgm:spPr>
        <a:solidFill>
          <a:schemeClr val="accent3"/>
        </a:solidFill>
      </dgm:spPr>
    </dgm:pt>
    <dgm:pt modelId="{C9E936AB-C6F0-4A91-B591-56FB9A22FC70}" type="pres">
      <dgm:prSet presAssocID="{07B52095-2824-4AF3-8FFE-4704CD71F035}" presName="space" presStyleCnt="0"/>
      <dgm:spPr/>
    </dgm:pt>
    <dgm:pt modelId="{698B688E-5430-4D0A-80CC-D6DD5DAAFF8B}" type="pres">
      <dgm:prSet presAssocID="{07B52095-2824-4AF3-8FFE-4704CD71F035}" presName="rect1" presStyleLbl="alignAcc1" presStyleIdx="0" presStyleCnt="3"/>
      <dgm:spPr/>
      <dgm:t>
        <a:bodyPr/>
        <a:lstStyle/>
        <a:p>
          <a:endParaRPr lang="ru-RU"/>
        </a:p>
      </dgm:t>
    </dgm:pt>
    <dgm:pt modelId="{50876E43-F9FF-45C9-8865-76F7EA8D2C7A}" type="pres">
      <dgm:prSet presAssocID="{4E335915-B8CB-4FB6-AC5F-7F0EA0DA2956}" presName="vertSpace2" presStyleLbl="node1" presStyleIdx="0" presStyleCnt="3"/>
      <dgm:spPr/>
    </dgm:pt>
    <dgm:pt modelId="{9521B625-1B37-48AA-98BA-CCB1BFD025BA}" type="pres">
      <dgm:prSet presAssocID="{4E335915-B8CB-4FB6-AC5F-7F0EA0DA2956}" presName="circle2" presStyleLbl="node1" presStyleIdx="1" presStyleCnt="3"/>
      <dgm:spPr/>
    </dgm:pt>
    <dgm:pt modelId="{70AF6730-0980-4A92-A28C-DBDD13F2A606}" type="pres">
      <dgm:prSet presAssocID="{4E335915-B8CB-4FB6-AC5F-7F0EA0DA2956}" presName="rect2" presStyleLbl="alignAcc1" presStyleIdx="1" presStyleCnt="3" custLinFactNeighborX="1589" custLinFactNeighborY="589"/>
      <dgm:spPr/>
      <dgm:t>
        <a:bodyPr/>
        <a:lstStyle/>
        <a:p>
          <a:endParaRPr lang="ru-RU"/>
        </a:p>
      </dgm:t>
    </dgm:pt>
    <dgm:pt modelId="{777A2076-9B7B-4FC0-860F-DE5295DA3801}" type="pres">
      <dgm:prSet presAssocID="{0A2309D1-41C5-4A6B-A15C-63BE65179221}" presName="vertSpace3" presStyleLbl="node1" presStyleIdx="1" presStyleCnt="3"/>
      <dgm:spPr/>
    </dgm:pt>
    <dgm:pt modelId="{6FCE399B-BA78-4737-9DD6-3D4ACF5202F5}" type="pres">
      <dgm:prSet presAssocID="{0A2309D1-41C5-4A6B-A15C-63BE65179221}" presName="circle3" presStyleLbl="node1" presStyleIdx="2" presStyleCnt="3"/>
      <dgm:spPr>
        <a:solidFill>
          <a:schemeClr val="accent2"/>
        </a:solidFill>
      </dgm:spPr>
    </dgm:pt>
    <dgm:pt modelId="{700BC70B-4835-412B-B00E-57ED69F8FA57}" type="pres">
      <dgm:prSet presAssocID="{0A2309D1-41C5-4A6B-A15C-63BE65179221}" presName="rect3" presStyleLbl="alignAcc1" presStyleIdx="2" presStyleCnt="3"/>
      <dgm:spPr/>
      <dgm:t>
        <a:bodyPr/>
        <a:lstStyle/>
        <a:p>
          <a:endParaRPr lang="ru-RU"/>
        </a:p>
      </dgm:t>
    </dgm:pt>
    <dgm:pt modelId="{3B3130A1-8AAF-4C5C-9A55-D60562F00853}" type="pres">
      <dgm:prSet presAssocID="{07B52095-2824-4AF3-8FFE-4704CD71F03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B8279-11B9-492F-A00E-E1960DBEDC86}" type="pres">
      <dgm:prSet presAssocID="{4E335915-B8CB-4FB6-AC5F-7F0EA0DA295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5888F-7A9E-4079-8338-C8CF59516E1F}" type="pres">
      <dgm:prSet presAssocID="{0A2309D1-41C5-4A6B-A15C-63BE6517922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FDD5A-3C7E-469A-B0C8-0F9E0D383663}" type="presOf" srcId="{07B52095-2824-4AF3-8FFE-4704CD71F035}" destId="{698B688E-5430-4D0A-80CC-D6DD5DAAFF8B}" srcOrd="0" destOrd="0" presId="urn:microsoft.com/office/officeart/2005/8/layout/target3"/>
    <dgm:cxn modelId="{850CE237-B714-4C0A-B344-B398D8087148}" type="presOf" srcId="{4E335915-B8CB-4FB6-AC5F-7F0EA0DA2956}" destId="{70AF6730-0980-4A92-A28C-DBDD13F2A606}" srcOrd="0" destOrd="0" presId="urn:microsoft.com/office/officeart/2005/8/layout/target3"/>
    <dgm:cxn modelId="{80F8D578-4F70-4219-9B0F-0C0EE1F1DC8D}" srcId="{4700B634-CBCB-408C-A9B6-C5AE5B914F9A}" destId="{07B52095-2824-4AF3-8FFE-4704CD71F035}" srcOrd="0" destOrd="0" parTransId="{11B8F3D0-C03C-43A7-9373-260B6596A788}" sibTransId="{18F7526C-1447-4066-BEA6-DC9BBB75C960}"/>
    <dgm:cxn modelId="{0C45957E-EEC2-4F4E-9310-6B08DA0C0DA2}" type="presOf" srcId="{0A2309D1-41C5-4A6B-A15C-63BE65179221}" destId="{700BC70B-4835-412B-B00E-57ED69F8FA57}" srcOrd="0" destOrd="0" presId="urn:microsoft.com/office/officeart/2005/8/layout/target3"/>
    <dgm:cxn modelId="{E90D9C9D-9C2F-4F09-A950-E06C9EF8B87B}" type="presOf" srcId="{07B52095-2824-4AF3-8FFE-4704CD71F035}" destId="{3B3130A1-8AAF-4C5C-9A55-D60562F00853}" srcOrd="1" destOrd="0" presId="urn:microsoft.com/office/officeart/2005/8/layout/target3"/>
    <dgm:cxn modelId="{75E40256-1599-4D91-8DEF-C4A9C6ED4ACD}" type="presOf" srcId="{4E335915-B8CB-4FB6-AC5F-7F0EA0DA2956}" destId="{DC0B8279-11B9-492F-A00E-E1960DBEDC86}" srcOrd="1" destOrd="0" presId="urn:microsoft.com/office/officeart/2005/8/layout/target3"/>
    <dgm:cxn modelId="{D3743D48-9154-400E-A8AC-45AA9157DD79}" type="presOf" srcId="{4700B634-CBCB-408C-A9B6-C5AE5B914F9A}" destId="{B927621A-D3C0-48CF-BC1F-F04AFEB06DD0}" srcOrd="0" destOrd="0" presId="urn:microsoft.com/office/officeart/2005/8/layout/target3"/>
    <dgm:cxn modelId="{04972507-3CF9-4A4C-8ED2-388C04F101BC}" srcId="{4700B634-CBCB-408C-A9B6-C5AE5B914F9A}" destId="{4E335915-B8CB-4FB6-AC5F-7F0EA0DA2956}" srcOrd="1" destOrd="0" parTransId="{1D25E771-BB5F-47BA-B157-531F0EA9C2AD}" sibTransId="{CB3C4B71-8FD9-4210-B39E-16E2304B19A8}"/>
    <dgm:cxn modelId="{C8B2CE2B-7106-4482-839D-A5A354D83E54}" type="presOf" srcId="{0A2309D1-41C5-4A6B-A15C-63BE65179221}" destId="{0545888F-7A9E-4079-8338-C8CF59516E1F}" srcOrd="1" destOrd="0" presId="urn:microsoft.com/office/officeart/2005/8/layout/target3"/>
    <dgm:cxn modelId="{ADA551E8-9A29-4827-A92D-3A247B91759E}" srcId="{4700B634-CBCB-408C-A9B6-C5AE5B914F9A}" destId="{0A2309D1-41C5-4A6B-A15C-63BE65179221}" srcOrd="2" destOrd="0" parTransId="{9C8FB72D-E065-45EE-B9F0-5C90F1DD8FF5}" sibTransId="{4ACCF867-58D1-4A07-B9E0-198C8E3A1778}"/>
    <dgm:cxn modelId="{30FDC89E-C604-4DA9-9DBA-B5D55718B375}" type="presParOf" srcId="{B927621A-D3C0-48CF-BC1F-F04AFEB06DD0}" destId="{DDF2BD56-6178-4D53-A402-6D5F141F5419}" srcOrd="0" destOrd="0" presId="urn:microsoft.com/office/officeart/2005/8/layout/target3"/>
    <dgm:cxn modelId="{1A3D6665-86F9-4849-B187-FDC22EF197E6}" type="presParOf" srcId="{B927621A-D3C0-48CF-BC1F-F04AFEB06DD0}" destId="{C9E936AB-C6F0-4A91-B591-56FB9A22FC70}" srcOrd="1" destOrd="0" presId="urn:microsoft.com/office/officeart/2005/8/layout/target3"/>
    <dgm:cxn modelId="{BF6D7209-F160-41DB-B52D-ACEC58AA1F32}" type="presParOf" srcId="{B927621A-D3C0-48CF-BC1F-F04AFEB06DD0}" destId="{698B688E-5430-4D0A-80CC-D6DD5DAAFF8B}" srcOrd="2" destOrd="0" presId="urn:microsoft.com/office/officeart/2005/8/layout/target3"/>
    <dgm:cxn modelId="{4588B619-904D-4343-AEC0-2668D4C97982}" type="presParOf" srcId="{B927621A-D3C0-48CF-BC1F-F04AFEB06DD0}" destId="{50876E43-F9FF-45C9-8865-76F7EA8D2C7A}" srcOrd="3" destOrd="0" presId="urn:microsoft.com/office/officeart/2005/8/layout/target3"/>
    <dgm:cxn modelId="{D42CB44F-D2E4-4EC2-8C2E-6E3B4CF4CFBC}" type="presParOf" srcId="{B927621A-D3C0-48CF-BC1F-F04AFEB06DD0}" destId="{9521B625-1B37-48AA-98BA-CCB1BFD025BA}" srcOrd="4" destOrd="0" presId="urn:microsoft.com/office/officeart/2005/8/layout/target3"/>
    <dgm:cxn modelId="{195A76D8-939F-417A-8F01-19BECA790ED0}" type="presParOf" srcId="{B927621A-D3C0-48CF-BC1F-F04AFEB06DD0}" destId="{70AF6730-0980-4A92-A28C-DBDD13F2A606}" srcOrd="5" destOrd="0" presId="urn:microsoft.com/office/officeart/2005/8/layout/target3"/>
    <dgm:cxn modelId="{C0023E74-84DD-46D3-AB5B-A93CF0B3A032}" type="presParOf" srcId="{B927621A-D3C0-48CF-BC1F-F04AFEB06DD0}" destId="{777A2076-9B7B-4FC0-860F-DE5295DA3801}" srcOrd="6" destOrd="0" presId="urn:microsoft.com/office/officeart/2005/8/layout/target3"/>
    <dgm:cxn modelId="{D5EBC292-5ED4-4C94-9472-66D0B853943F}" type="presParOf" srcId="{B927621A-D3C0-48CF-BC1F-F04AFEB06DD0}" destId="{6FCE399B-BA78-4737-9DD6-3D4ACF5202F5}" srcOrd="7" destOrd="0" presId="urn:microsoft.com/office/officeart/2005/8/layout/target3"/>
    <dgm:cxn modelId="{570ECE06-AA8E-40E6-BFDA-BFD85D11EECE}" type="presParOf" srcId="{B927621A-D3C0-48CF-BC1F-F04AFEB06DD0}" destId="{700BC70B-4835-412B-B00E-57ED69F8FA57}" srcOrd="8" destOrd="0" presId="urn:microsoft.com/office/officeart/2005/8/layout/target3"/>
    <dgm:cxn modelId="{620CC84F-0A2F-4377-8A5C-AFEBBEEDB2D5}" type="presParOf" srcId="{B927621A-D3C0-48CF-BC1F-F04AFEB06DD0}" destId="{3B3130A1-8AAF-4C5C-9A55-D60562F00853}" srcOrd="9" destOrd="0" presId="urn:microsoft.com/office/officeart/2005/8/layout/target3"/>
    <dgm:cxn modelId="{2771E4A7-C209-4D49-B0E6-EAADBF04D3EC}" type="presParOf" srcId="{B927621A-D3C0-48CF-BC1F-F04AFEB06DD0}" destId="{DC0B8279-11B9-492F-A00E-E1960DBEDC86}" srcOrd="10" destOrd="0" presId="urn:microsoft.com/office/officeart/2005/8/layout/target3"/>
    <dgm:cxn modelId="{F9EDCDC1-BE0D-4253-ABB0-DF548CED323D}" type="presParOf" srcId="{B927621A-D3C0-48CF-BC1F-F04AFEB06DD0}" destId="{0545888F-7A9E-4079-8338-C8CF59516E1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5BFD4-D657-490B-8E98-C76BE0000906}">
      <dsp:nvSpPr>
        <dsp:cNvPr id="0" name=""/>
        <dsp:cNvSpPr/>
      </dsp:nvSpPr>
      <dsp:spPr>
        <a:xfrm>
          <a:off x="2425782" y="-76979"/>
          <a:ext cx="1285218" cy="1223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Планирование и организация деятельности</a:t>
          </a:r>
          <a:endParaRPr lang="ru-RU" sz="1200" kern="1200" dirty="0"/>
        </a:p>
      </dsp:txBody>
      <dsp:txXfrm>
        <a:off x="2613998" y="102189"/>
        <a:ext cx="908786" cy="865101"/>
      </dsp:txXfrm>
    </dsp:sp>
    <dsp:sp modelId="{E419E160-D4A7-4355-972A-78E5C13C4680}">
      <dsp:nvSpPr>
        <dsp:cNvPr id="0" name=""/>
        <dsp:cNvSpPr/>
      </dsp:nvSpPr>
      <dsp:spPr>
        <a:xfrm rot="1542857">
          <a:off x="3690676" y="699749"/>
          <a:ext cx="150634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92914" y="758320"/>
        <a:ext cx="105444" cy="205125"/>
      </dsp:txXfrm>
    </dsp:sp>
    <dsp:sp modelId="{E97D9A00-4F34-45DB-BDC6-E2DB23BD1D28}">
      <dsp:nvSpPr>
        <dsp:cNvPr id="0" name=""/>
        <dsp:cNvSpPr/>
      </dsp:nvSpPr>
      <dsp:spPr>
        <a:xfrm>
          <a:off x="3829905" y="626955"/>
          <a:ext cx="1218453" cy="113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Ориентация на результат</a:t>
          </a:r>
          <a:endParaRPr lang="ru-RU" sz="1200" kern="1200" dirty="0"/>
        </a:p>
      </dsp:txBody>
      <dsp:txXfrm>
        <a:off x="4008343" y="793288"/>
        <a:ext cx="861577" cy="803130"/>
      </dsp:txXfrm>
    </dsp:sp>
    <dsp:sp modelId="{978CD7B6-522A-4633-A15E-37F54F098849}">
      <dsp:nvSpPr>
        <dsp:cNvPr id="0" name=""/>
        <dsp:cNvSpPr/>
      </dsp:nvSpPr>
      <dsp:spPr>
        <a:xfrm rot="4628571">
          <a:off x="4510432" y="1746393"/>
          <a:ext cx="187201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32264" y="1787392"/>
        <a:ext cx="131041" cy="205125"/>
      </dsp:txXfrm>
    </dsp:sp>
    <dsp:sp modelId="{A2FC947E-BCD8-4B11-94CA-6F38BCA92E59}">
      <dsp:nvSpPr>
        <dsp:cNvPr id="0" name=""/>
        <dsp:cNvSpPr/>
      </dsp:nvSpPr>
      <dsp:spPr>
        <a:xfrm>
          <a:off x="4120264" y="2082322"/>
          <a:ext cx="1314827" cy="1191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Стратегическое и системное мышление</a:t>
          </a:r>
          <a:endParaRPr lang="ru-RU" sz="1200" kern="1200" dirty="0"/>
        </a:p>
      </dsp:txBody>
      <dsp:txXfrm>
        <a:off x="4312816" y="2256826"/>
        <a:ext cx="929723" cy="842582"/>
      </dsp:txXfrm>
    </dsp:sp>
    <dsp:sp modelId="{54FCC90A-7415-4067-A0DE-29F15BF7668E}">
      <dsp:nvSpPr>
        <dsp:cNvPr id="0" name=""/>
        <dsp:cNvSpPr/>
      </dsp:nvSpPr>
      <dsp:spPr>
        <a:xfrm rot="7714286">
          <a:off x="4167169" y="3140712"/>
          <a:ext cx="210566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218447" y="3184393"/>
        <a:ext cx="147396" cy="205125"/>
      </dsp:txXfrm>
    </dsp:sp>
    <dsp:sp modelId="{D262B093-E2C8-4DB6-AD77-6E7E438F3EF9}">
      <dsp:nvSpPr>
        <dsp:cNvPr id="0" name=""/>
        <dsp:cNvSpPr/>
      </dsp:nvSpPr>
      <dsp:spPr>
        <a:xfrm>
          <a:off x="3322613" y="3361120"/>
          <a:ext cx="1012964" cy="1012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Работа в команде</a:t>
          </a:r>
          <a:endParaRPr lang="ru-RU" sz="1200" kern="1200" dirty="0"/>
        </a:p>
      </dsp:txBody>
      <dsp:txXfrm>
        <a:off x="3470958" y="3509465"/>
        <a:ext cx="716274" cy="716274"/>
      </dsp:txXfrm>
    </dsp:sp>
    <dsp:sp modelId="{A007DE53-2F70-40D5-9E0A-2B14C7B26456}">
      <dsp:nvSpPr>
        <dsp:cNvPr id="0" name=""/>
        <dsp:cNvSpPr/>
      </dsp:nvSpPr>
      <dsp:spPr>
        <a:xfrm rot="10800000">
          <a:off x="3016507" y="3696664"/>
          <a:ext cx="216314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081401" y="3765039"/>
        <a:ext cx="151420" cy="205125"/>
      </dsp:txXfrm>
    </dsp:sp>
    <dsp:sp modelId="{111428B7-9944-4E90-B086-154D43069676}">
      <dsp:nvSpPr>
        <dsp:cNvPr id="0" name=""/>
        <dsp:cNvSpPr/>
      </dsp:nvSpPr>
      <dsp:spPr>
        <a:xfrm>
          <a:off x="1700901" y="3311530"/>
          <a:ext cx="1213571" cy="1112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 изменениями</a:t>
          </a:r>
          <a:endParaRPr lang="ru-RU" sz="1200" kern="1200" dirty="0"/>
        </a:p>
      </dsp:txBody>
      <dsp:txXfrm>
        <a:off x="1878624" y="3474400"/>
        <a:ext cx="858125" cy="786403"/>
      </dsp:txXfrm>
    </dsp:sp>
    <dsp:sp modelId="{66A2F255-00CA-4F1A-8E4A-18444416D451}">
      <dsp:nvSpPr>
        <dsp:cNvPr id="0" name=""/>
        <dsp:cNvSpPr/>
      </dsp:nvSpPr>
      <dsp:spPr>
        <a:xfrm rot="13885714">
          <a:off x="1742629" y="3109352"/>
          <a:ext cx="193383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789722" y="3200406"/>
        <a:ext cx="135368" cy="205125"/>
      </dsp:txXfrm>
    </dsp:sp>
    <dsp:sp modelId="{D90C0581-54BB-4FB7-82C2-3CCCAEA30C42}">
      <dsp:nvSpPr>
        <dsp:cNvPr id="0" name=""/>
        <dsp:cNvSpPr/>
      </dsp:nvSpPr>
      <dsp:spPr>
        <a:xfrm>
          <a:off x="757596" y="2107119"/>
          <a:ext cx="1203016" cy="1141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Эффективная коммуникация</a:t>
          </a:r>
          <a:endParaRPr lang="ru-RU" sz="1200" kern="1200" dirty="0"/>
        </a:p>
      </dsp:txBody>
      <dsp:txXfrm>
        <a:off x="933774" y="2274360"/>
        <a:ext cx="850660" cy="807513"/>
      </dsp:txXfrm>
    </dsp:sp>
    <dsp:sp modelId="{BF6FF0B4-5B52-4422-9DE8-731B993A0E4D}">
      <dsp:nvSpPr>
        <dsp:cNvPr id="0" name=""/>
        <dsp:cNvSpPr/>
      </dsp:nvSpPr>
      <dsp:spPr>
        <a:xfrm rot="16971429">
          <a:off x="1428873" y="1775736"/>
          <a:ext cx="194355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51539" y="1872533"/>
        <a:ext cx="136049" cy="205125"/>
      </dsp:txXfrm>
    </dsp:sp>
    <dsp:sp modelId="{D4617A76-8CBA-4208-AA35-5428963CF4D6}">
      <dsp:nvSpPr>
        <dsp:cNvPr id="0" name=""/>
        <dsp:cNvSpPr/>
      </dsp:nvSpPr>
      <dsp:spPr>
        <a:xfrm>
          <a:off x="1124590" y="612060"/>
          <a:ext cx="1146118" cy="116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Лидерские качества</a:t>
          </a:r>
          <a:endParaRPr lang="ru-RU" sz="1200" kern="1200" dirty="0"/>
        </a:p>
      </dsp:txBody>
      <dsp:txXfrm>
        <a:off x="1292435" y="782756"/>
        <a:ext cx="810428" cy="824195"/>
      </dsp:txXfrm>
    </dsp:sp>
    <dsp:sp modelId="{17742147-954C-488D-AC45-AB5EF12F27EA}">
      <dsp:nvSpPr>
        <dsp:cNvPr id="0" name=""/>
        <dsp:cNvSpPr/>
      </dsp:nvSpPr>
      <dsp:spPr>
        <a:xfrm rot="20057143">
          <a:off x="2268906" y="709237"/>
          <a:ext cx="164362" cy="341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271348" y="788309"/>
        <a:ext cx="115053" cy="20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07EF-F944-4FAA-8505-BD1AC72BAA9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6405-D04D-4BD0-90FE-DAA210B9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2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3E988-712C-4EF4-BEA2-DD3C7EEE304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1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6405-D04D-4BD0-90FE-DAA210B92AA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4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7E9-BFA2-42A9-A242-832BF17FB26A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7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161E-2C61-47B5-81C1-F65F56539561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38E9-85D5-439C-9ED9-44279E83DDD3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9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161-CD95-41E0-AC8F-B85EAE8B39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0244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22E-176B-435F-A644-1F8BBF4233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741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53DD-916C-4229-8BAC-C7F07F1ACF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3410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5EF2-F276-4AD7-9DE1-055A07D6AD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567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7E00-16DB-4E5A-B105-3FABA52511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1069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A7F3-915A-4EDC-A519-42633EF26B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4346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0676-C71B-45BC-98ED-C81D0D972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504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3878-CCF5-4246-AAAE-F5E758B8D4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21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6100-297A-4CA5-8AC3-8052B89D8C31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61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C2FF-501E-4FAB-B271-AAEF7AFD16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5973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D1EA-ABB8-4090-ACF8-DAA76A2C8F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331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15A8-65A6-45FB-A8D9-DB77CF70F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824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5811-C5D0-46FD-AD6F-B849ABE7F8F3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FDE-0283-49E6-B901-A02954B850BC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BBAB-D73E-4A2B-B9E5-020F3F8BB43E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E290-7D61-454C-B469-E31E637AE0F4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1D73-BD2B-488C-8369-C2B4A3D66E47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9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741E-260F-4A35-A1E3-7A21D8E4849D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3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1954-020A-406F-BC41-C025A761FA7B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580D-6890-48CF-B73B-B50BD01A90E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3E6C-4744-4DC4-B2B3-F0347F5BD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909B-4F44-4E00-A71E-A290AE062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1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dropdoc.ru/doc/142452/model._-kompetencij-rosato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90819"/>
            <a:ext cx="5418535" cy="40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для документов шапк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4048"/>
          <a:stretch>
            <a:fillRect/>
          </a:stretch>
        </p:blipFill>
        <p:spPr bwMode="auto">
          <a:xfrm>
            <a:off x="0" y="0"/>
            <a:ext cx="9133285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10064" y="2099733"/>
            <a:ext cx="8298180" cy="19873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Комплексный подход к обеспечению качества учебного процесса в университете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730" y="5016310"/>
            <a:ext cx="4599432" cy="165576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учебно-методической работе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Бабина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Ученый Совет 25.10.2022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>
            <a:stCxn id="6" idx="2"/>
            <a:endCxn id="24" idx="0"/>
          </p:cNvCxnSpPr>
          <p:nvPr/>
        </p:nvCxnSpPr>
        <p:spPr>
          <a:xfrm>
            <a:off x="4505415" y="2564904"/>
            <a:ext cx="2668510" cy="1875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 flipH="1">
            <a:off x="2195736" y="2564904"/>
            <a:ext cx="2309679" cy="1875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10" idx="0"/>
          </p:cNvCxnSpPr>
          <p:nvPr/>
        </p:nvCxnSpPr>
        <p:spPr>
          <a:xfrm>
            <a:off x="4505415" y="2564904"/>
            <a:ext cx="30579" cy="3049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качества учебного процесса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10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7203" y="1412776"/>
            <a:ext cx="3816423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Внутренняя оценка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345" y="3100402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Проверки организации учебного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3056196"/>
            <a:ext cx="4067944" cy="11490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Качество подготовки студентов: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Тестирование текущей успеваемости;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промежуточной аттестации, ГЭК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440565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МТО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3826" y="5614524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Рейтинг кафедр и ППС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7" idx="0"/>
          </p:cNvCxnSpPr>
          <p:nvPr/>
        </p:nvCxnSpPr>
        <p:spPr>
          <a:xfrm flipH="1">
            <a:off x="1758513" y="2564904"/>
            <a:ext cx="2746902" cy="53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>
            <a:off x="4505415" y="2564904"/>
            <a:ext cx="2460597" cy="491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661757" y="4440565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Опросы ППС и студентов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772"/>
            <a:ext cx="8928992" cy="65792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рганизация контроля качества учебного процесса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5766"/>
            <a:ext cx="7056784" cy="60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ценка качества образования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u="sng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АП:</a:t>
            </a:r>
            <a:endParaRPr lang="ru-RU" sz="3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Средний балл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ЕГЭ;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ЭИОС;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Сохранность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контингента;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Выполнение условий по целевым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договорам;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Качество состава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ППС;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Соответствие ФГОС по наличию ППС из числа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работодателей;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Наличие внутренней системы оценки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качества;</a:t>
            </a:r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Трудоустройство выпускников.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Минимальное значение - 70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среднего балла ЕГЭ Технологического университета</a:t>
            </a:r>
          </a:p>
        </p:txBody>
      </p:sp>
      <p:pic>
        <p:nvPicPr>
          <p:cNvPr id="4" name="Объект 8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l="28028" t="43086" r="23849" b="12425"/>
          <a:stretch/>
        </p:blipFill>
        <p:spPr bwMode="auto">
          <a:xfrm>
            <a:off x="179512" y="1340768"/>
            <a:ext cx="8784975" cy="511256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4766" y="6492875"/>
            <a:ext cx="2133600" cy="365125"/>
          </a:xfrm>
        </p:spPr>
        <p:txBody>
          <a:bodyPr/>
          <a:lstStyle/>
          <a:p>
            <a:fld id="{0E5A3E6C-4744-4DC4-B2B3-F0347F5BDA3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Сохранность контингента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44450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Доля обучающихся, успешно завершивших обучение по образовательной программе ВО, от общей численности поступивших на обучение по данной ОП: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70% и более – 10 баллов;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50% до 69% - 5 баллов;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менее 50% - 0 баллов.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Сохранность контингента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l="22123" t="30461" r="21926" b="19038"/>
          <a:stretch/>
        </p:blipFill>
        <p:spPr bwMode="auto">
          <a:xfrm>
            <a:off x="467544" y="836712"/>
            <a:ext cx="8424935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0E5A3E6C-4744-4DC4-B2B3-F0347F5BDA3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Обобщенные результаты апробации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аккредитационного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мониторинга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5649" y="1417638"/>
            <a:ext cx="7532701" cy="2227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7" y="3717032"/>
            <a:ext cx="8028384" cy="25922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755D2-3B81-433B-900A-D2BE4448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правка</a:t>
            </a:r>
            <a:r>
              <a:rPr lang="ru-RU" sz="2800" b="1" u="none" strike="noStrik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результатам проверки </a:t>
            </a:r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электронного журнала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B062F43-1364-4935-B0EE-374168C37E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908720"/>
          <a:ext cx="65162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проверки заполнения электронного журнала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417595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ППС, у которых электронный журнал не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354682"/>
              </p:ext>
            </p:extLst>
          </p:nvPr>
        </p:nvGraphicFramePr>
        <p:xfrm>
          <a:off x="474400" y="964992"/>
          <a:ext cx="8164967" cy="5125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91551"/>
                <a:gridCol w="1296144"/>
                <a:gridCol w="3477272"/>
              </a:tblGrid>
              <a:tr h="439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ППС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преподавателя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Гуманитарных и социальных  дисциплин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Могуев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Борис Дмитриевич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Информационной безопасности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Пономаренко Геннадий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Владимирович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Математики и естественнонаучных дисциплин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Олег Николаевич (лекции)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Техники и технологии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Бершадский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Виталий Александрович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Кабатов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Олег Константинович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Степанов  Геннадий Николаевич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Черемисин  Максим Владимирович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Базовые кафедры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Панцыр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Родион Яковлевич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Радионов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Андрей Владимирович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Вокин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Григорий Григорьевич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Скворцов  Роман Владимирович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Татаринов  Алексей Игоревич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Коршунов  Вадим Александрович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Мищенко  Александр Владимирович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Богачев  Евгений Акимович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Вагин  Вячеслав Петрович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Елена Владимировна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источники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 №273-ФЗ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29.12.2012 г. «Об образовании в Российской Федерации» (ст.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2.29): 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«Качество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образования - комплексная характеристика образовательной деятельности и подготовки обучающегося, выражающая степень их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соответствия федеральным государственным образовательным  стандартам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федеральным государственным требованиям и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потребностям физического или юридического лица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 в интересах которого осуществляется образовательная деятельность, в том числе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достижения планируемых результатов образовательной программ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ФЗ «Об образовании в РФ», ст. 95 «Независимая оценка качества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Федеральная целевая программа развития образования на 2018 – 2025 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доктрина образования 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Национальные стандарты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качеству;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ISO 9001:2015 Системы менеджмента качества - Требования;</a:t>
            </a: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ISO 9000:2015 Системы менеджмента качества - Основные положения и словарь;</a:t>
            </a: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ГОСТ Р ИСО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9004-2019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«Менеджмент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качества. Качество организации. Руководство по достижению устойчивого успеха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Приказы, распоряжения, инструктивные письма Министерства образования и науки РФ по СМК;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Федерального агентства по образованию от 03.12.2004 г. № 304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разработке и внедрении внутри вузовской системы управления качеством образования в высших учебных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заведениях».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755D2-3B81-433B-900A-D2BE4448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Были выявлены следующие ошибки по ведению электронных журналов 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4AF13798-BB24-4B6A-AB26-094B98770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52516"/>
              </p:ext>
            </p:extLst>
          </p:nvPr>
        </p:nvGraphicFramePr>
        <p:xfrm>
          <a:off x="143508" y="2276872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посещаемости занятий студентами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кафедрам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20105"/>
              </p:ext>
            </p:extLst>
          </p:nvPr>
        </p:nvGraphicFramePr>
        <p:xfrm>
          <a:off x="45720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преподавателей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учебного процесса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158" y="1700808"/>
            <a:ext cx="4812911" cy="4525963"/>
          </a:xfrm>
          <a:prstGeom prst="rect">
            <a:avLst/>
          </a:prstGeom>
        </p:spPr>
      </p:pic>
      <p:sp>
        <p:nvSpPr>
          <p:cNvPr id="11" name="AutoShape 12" descr="Диаграмма ответов в Формах. Вопрос: Удовлетворены ли Вы организацией учебного процесса своевременность и доступность информации, качество планирования, учет обстоятельств исполнителя, наличие обратной связи)?. Количество ответов: 65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20702" y="278092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не удовлетворены: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работать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выходным;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стоят раньше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преподавателей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учебного процесса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1700808"/>
            <a:ext cx="4854626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772816"/>
            <a:ext cx="4067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Чего не хватает: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обновление и/или дооборудование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проекторами и компьютерами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аудиторий (например ауд. 2302,2401,2402,2403);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закупить профильные программы необходимые для обеспечение спец. дисциплин;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стулья (сломаны, качаются, сильно скрепят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жалюзи не справляются со своей функцией (например ауд.1411).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преподавателей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учебного процесса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0274" y="1484784"/>
            <a:ext cx="4565389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716" y="2420888"/>
            <a:ext cx="4145356" cy="20020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студентов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учебного процесса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993" y="1556792"/>
            <a:ext cx="4358564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573016"/>
            <a:ext cx="4747345" cy="20097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студентов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качеству учебного процесса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1556792"/>
            <a:ext cx="4656960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2132856"/>
            <a:ext cx="41764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Чего не хватает: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улучшить канал связи для онлайн конференций, ввиду того, что качество картинки и звука время от времени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варьируется;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купить новые компьютеры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аудиторий, компьютеров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всех во многих аудиториях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хватает;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доработать систему учета посещения дистанционных лекций, иногда когда студент посмотрел ее, система может поставить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«н»-ку;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обновить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починить офисные стулья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кресла.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067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рганизация контроля качества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учебного процесса в университете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6" y="1268760"/>
            <a:ext cx="8865245" cy="509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развития и совершенствования системы контроля качества образования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98370"/>
              </p:ext>
            </p:extLst>
          </p:nvPr>
        </p:nvGraphicFramePr>
        <p:xfrm>
          <a:off x="395536" y="1268760"/>
          <a:ext cx="85792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16024"/>
          </a:xfrm>
        </p:spPr>
        <p:txBody>
          <a:bodyPr/>
          <a:lstStyle/>
          <a:p>
            <a:fld id="{0E5A3E6C-4744-4DC4-B2B3-F0347F5BDA3B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образовательных организаций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29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4" y="1268760"/>
            <a:ext cx="88000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качества образования для участников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117778"/>
              </p:ext>
            </p:extLst>
          </p:nvPr>
        </p:nvGraphicFramePr>
        <p:xfrm>
          <a:off x="457200" y="1556792"/>
          <a:ext cx="8229600" cy="4899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662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образовательной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и критерии качества образования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Хорошая академическая подготовка студентов, основанная на высоком кадровом потенциале вуза, хорошем учебно-методическом обеспечении, развитой инфраструктуре вуза, тесной связи обучения с наукой и пр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Работодатели (предприятия, организации)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Конкретные знания, практические навыки и умения, приобретённые выпускниками за время их обучения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 получения образования (абитуриент, студент, слушатель, аспирант)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вуза в индивидуальное развитие их как личности и уровень профессиональной подготовки для занятия соответствующего места 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Рынок труда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остребованность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конкурентоспособность выпускника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РОСОБРНАДЗОР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аккредитационных показателей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бъект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предоставления образования (ВУЗ, колледж, техникум)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текущей и промежуточной аттестации,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конечные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работы ГАК и ГЭК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81294"/>
            <a:ext cx="2133600" cy="365125"/>
          </a:xfrm>
        </p:spPr>
        <p:txBody>
          <a:bodyPr/>
          <a:lstStyle/>
          <a:p>
            <a:fld id="{0E5A3E6C-4744-4DC4-B2B3-F0347F5BDA3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образовательных организаций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895970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образовательных организаций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31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" y="1052736"/>
            <a:ext cx="88153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95793"/>
            <a:ext cx="8440174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решения ученого совета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778310" y="63261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425554-4053-4343-B4D9-DA7445A40EBD}" type="slidenum">
              <a:rPr lang="en-US"/>
              <a:pPr/>
              <a:t>32</a:t>
            </a:fld>
            <a:endParaRPr lang="en-US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5660458"/>
              </p:ext>
            </p:extLst>
          </p:nvPr>
        </p:nvGraphicFramePr>
        <p:xfrm>
          <a:off x="296652" y="1085850"/>
          <a:ext cx="8186948" cy="560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3600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учебного процесса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30" y="1700808"/>
            <a:ext cx="67993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Взгляд работодателя на качество образования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(Модель компетенций Сбербанка)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5</a:t>
            </a:fld>
            <a:endParaRPr lang="ru-RU"/>
          </a:p>
        </p:txBody>
      </p:sp>
      <p:pic>
        <p:nvPicPr>
          <p:cNvPr id="7" name="Picture 2" descr="Модель компетенций Сберба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23"/>
            <a:ext cx="8582032" cy="44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Взгляд работодателя на качество образования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(Корпоративная модель компетенций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1619249"/>
              </p:ext>
            </p:extLst>
          </p:nvPr>
        </p:nvGraphicFramePr>
        <p:xfrm>
          <a:off x="3347864" y="1755318"/>
          <a:ext cx="6192688" cy="434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700808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0" indent="433388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модель компетенций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7 компетенций, их определений, а также положительных и отрицательных индикаторов (описаний поведения). </a:t>
            </a:r>
          </a:p>
          <a:p>
            <a:pPr marL="11113" lvl="0" indent="433388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разнообразием целей и задач работников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выделены 2 уровня модели компетенций: </a:t>
            </a:r>
          </a:p>
          <a:p>
            <a:pPr marL="11113" lvl="0" indent="433388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1: Руководители </a:t>
            </a:r>
          </a:p>
          <a:p>
            <a:pPr marL="11113" lvl="0" indent="433388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2: Специалисты </a:t>
            </a:r>
          </a:p>
          <a:p>
            <a:pPr marL="11113" lvl="0" indent="433388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lvl="0" indent="433388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компетенций, таких как Ориентация на результат требуют одинакового поведения на всех уровнях. Поэтому некоторые компетенции могут относиться одновременно ко всем уровням работников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12338" lvl="0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38" lvl="0" algn="r"/>
            <a:r>
              <a:rPr lang="en-US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9"/>
              </a:rPr>
              <a:t>://dropdoc.ru/doc/142452/model._-kompetencij-rosatoma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50" y="380483"/>
            <a:ext cx="8647775" cy="9768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определяющие конкурентные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университета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.studref.com/htm/img/13/8686/3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/>
          <a:stretch/>
        </p:blipFill>
        <p:spPr bwMode="auto">
          <a:xfrm>
            <a:off x="1233331" y="2216982"/>
            <a:ext cx="7204363" cy="33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23528" y="2216983"/>
            <a:ext cx="2065701" cy="29500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Технологический университет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521323" y="2267806"/>
            <a:ext cx="4562173" cy="29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21322" y="5013083"/>
            <a:ext cx="4562173" cy="29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07692" y="5013084"/>
            <a:ext cx="8915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407692" y="2267806"/>
            <a:ext cx="8915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407692" y="2267806"/>
            <a:ext cx="0" cy="2745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95076" y="2267806"/>
            <a:ext cx="0" cy="2745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083495" y="2267806"/>
            <a:ext cx="0" cy="2745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23400" y="2267806"/>
            <a:ext cx="0" cy="2745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16200000">
            <a:off x="6851012" y="3518745"/>
            <a:ext cx="847379" cy="346505"/>
          </a:xfrm>
          <a:prstGeom prst="downArrow">
            <a:avLst>
              <a:gd name="adj1" fmla="val 50000"/>
              <a:gd name="adj2" fmla="val 53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 rot="16200000">
            <a:off x="5966110" y="3225920"/>
            <a:ext cx="3935462" cy="1099119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Конкурентное преимущество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1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качества учебного процесса в университете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" y="908720"/>
            <a:ext cx="89605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 flipH="1">
            <a:off x="2627784" y="2780928"/>
            <a:ext cx="1759265" cy="2353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10" idx="0"/>
          </p:cNvCxnSpPr>
          <p:nvPr/>
        </p:nvCxnSpPr>
        <p:spPr>
          <a:xfrm>
            <a:off x="4387049" y="2780928"/>
            <a:ext cx="1841135" cy="2353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качества учебного процесса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3E6C-4744-4DC4-B2B3-F0347F5BDA3B}" type="slidenum">
              <a:rPr lang="ru-RU" smtClean="0"/>
              <a:t>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6869" y="1412776"/>
            <a:ext cx="3240360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Внешняя оценка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199" y="3379927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эффективности вузов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45727" y="3379927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Аккредитационный мониторинг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5134382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ФИЭБ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5134382"/>
            <a:ext cx="3024336" cy="106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работодателей, трудоустройство выпускников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7" idx="0"/>
          </p:cNvCxnSpPr>
          <p:nvPr/>
        </p:nvCxnSpPr>
        <p:spPr>
          <a:xfrm flipH="1">
            <a:off x="2005367" y="2780928"/>
            <a:ext cx="2381682" cy="598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4387049" y="2780928"/>
            <a:ext cx="2370846" cy="598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1239</Words>
  <Application>Microsoft Office PowerPoint</Application>
  <PresentationFormat>Экран (4:3)</PresentationFormat>
  <Paragraphs>224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Тема Office</vt:lpstr>
      <vt:lpstr>1_Тема Office</vt:lpstr>
      <vt:lpstr>Комплексный подход к обеспечению качества учебного процесса в университете</vt:lpstr>
      <vt:lpstr>Нормативно-правовые источники качества образования</vt:lpstr>
      <vt:lpstr>Приоритеты качества образования для участников образовательного процесса</vt:lpstr>
      <vt:lpstr>Основные составляющие  качества учебного процесса</vt:lpstr>
      <vt:lpstr>Взгляд работодателя на качество образования (Модель компетенций Сбербанка)</vt:lpstr>
      <vt:lpstr>Взгляд работодателя на качество образования (Корпоративная модель компетенций Госкорпорации «Росатом»)</vt:lpstr>
      <vt:lpstr>Факторы, определяющие конкурентные преимущества университета</vt:lpstr>
      <vt:lpstr>Оценка качества учебного процесса в университете</vt:lpstr>
      <vt:lpstr>Оценка качества учебного процесса</vt:lpstr>
      <vt:lpstr>Оценка качества учебного процесса</vt:lpstr>
      <vt:lpstr>Организация контроля качества учебного процесса</vt:lpstr>
      <vt:lpstr>Оценка качества образования Рособрнадзором</vt:lpstr>
      <vt:lpstr>Показатели среднего балла ЕГЭ Технологического университета</vt:lpstr>
      <vt:lpstr>Сохранность контингента</vt:lpstr>
      <vt:lpstr>Сохранность контингента</vt:lpstr>
      <vt:lpstr> Обобщенные результаты апробации аккредитационного мониторинга (Рособрнадзор)</vt:lpstr>
      <vt:lpstr>Справка по результатам проверки  заполнения электронного журнала</vt:lpstr>
      <vt:lpstr>Результат проверки заполнения электронного журнала</vt:lpstr>
      <vt:lpstr>Презентация PowerPoint</vt:lpstr>
      <vt:lpstr>Были выявлены следующие ошибки по ведению электронных журналов :</vt:lpstr>
      <vt:lpstr>Статистика посещаемости занятий студентами по кафедрам</vt:lpstr>
      <vt:lpstr>Результаты опроса преподавателей  по качеству учебного процесса</vt:lpstr>
      <vt:lpstr>Результаты опроса преподавателей  по качеству учебного процесса</vt:lpstr>
      <vt:lpstr>Результаты опроса преподавателей  по качеству учебного процесса</vt:lpstr>
      <vt:lpstr>Результаты опроса студентов  по качеству учебного процесса</vt:lpstr>
      <vt:lpstr>Результаты опроса студентов  по качеству учебного процесса</vt:lpstr>
      <vt:lpstr>Организация контроля качества  учебного процесса в университете</vt:lpstr>
      <vt:lpstr>Направления развития и совершенствования системы контроля качества образования  </vt:lpstr>
      <vt:lpstr>Опыт образовательных организаций</vt:lpstr>
      <vt:lpstr>Опыт образовательных организаций</vt:lpstr>
      <vt:lpstr>Опыт образовательных организаций</vt:lpstr>
      <vt:lpstr>Проект решения ученого совета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подход к обеспечению качества учебного процесса в университете</dc:title>
  <dc:creator>Тришкина Татьяна Васильевна</dc:creator>
  <cp:lastModifiedBy>Бабина Наталья Владимировна</cp:lastModifiedBy>
  <cp:revision>82</cp:revision>
  <dcterms:created xsi:type="dcterms:W3CDTF">2022-10-21T08:55:06Z</dcterms:created>
  <dcterms:modified xsi:type="dcterms:W3CDTF">2022-10-25T07:28:34Z</dcterms:modified>
</cp:coreProperties>
</file>