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colors90.xml" ContentType="application/vnd.ms-office.chartcolorstyle+xml"/>
  <Override PartName="/ppt/charts/style9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58" r:id="rId4"/>
    <p:sldId id="268" r:id="rId5"/>
    <p:sldId id="256" r:id="rId6"/>
    <p:sldId id="257" r:id="rId7"/>
    <p:sldId id="273" r:id="rId8"/>
    <p:sldId id="270" r:id="rId9"/>
    <p:sldId id="259" r:id="rId10"/>
    <p:sldId id="260" r:id="rId11"/>
    <p:sldId id="261" r:id="rId12"/>
    <p:sldId id="266" r:id="rId13"/>
    <p:sldId id="263" r:id="rId14"/>
    <p:sldId id="275" r:id="rId15"/>
    <p:sldId id="264" r:id="rId16"/>
    <p:sldId id="276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A7E"/>
    <a:srgbClr val="FF9900"/>
    <a:srgbClr val="E7C97F"/>
    <a:srgbClr val="A47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2" d="100"/>
          <a:sy n="122" d="100"/>
        </p:scale>
        <p:origin x="-1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Знайда" userId="7ee8cc6855d60bea" providerId="LiveId" clId="{00EC9A53-ADF0-45A0-811B-4A8DCEA4DD53}"/>
    <pc:docChg chg="undo custSel addSld modSld sldOrd">
      <pc:chgData name="Александр Знайда" userId="7ee8cc6855d60bea" providerId="LiveId" clId="{00EC9A53-ADF0-45A0-811B-4A8DCEA4DD53}" dt="2022-03-15T07:06:26.964" v="3016" actId="255"/>
      <pc:docMkLst>
        <pc:docMk/>
      </pc:docMkLst>
      <pc:sldChg chg="addSp modSp mod">
        <pc:chgData name="Александр Знайда" userId="7ee8cc6855d60bea" providerId="LiveId" clId="{00EC9A53-ADF0-45A0-811B-4A8DCEA4DD53}" dt="2022-03-14T21:07:55.524" v="2820" actId="14100"/>
        <pc:sldMkLst>
          <pc:docMk/>
          <pc:sldMk cId="3497106498" sldId="256"/>
        </pc:sldMkLst>
        <pc:spChg chg="mod">
          <ac:chgData name="Александр Знайда" userId="7ee8cc6855d60bea" providerId="LiveId" clId="{00EC9A53-ADF0-45A0-811B-4A8DCEA4DD53}" dt="2022-03-14T17:44:05.618" v="1615" actId="207"/>
          <ac:spMkLst>
            <pc:docMk/>
            <pc:sldMk cId="3497106498" sldId="256"/>
            <ac:spMk id="18" creationId="{ED3FF824-684E-4226-9F5C-6400B78698F8}"/>
          </ac:spMkLst>
        </pc:spChg>
        <pc:spChg chg="mod">
          <ac:chgData name="Александр Знайда" userId="7ee8cc6855d60bea" providerId="LiveId" clId="{00EC9A53-ADF0-45A0-811B-4A8DCEA4DD53}" dt="2022-03-14T20:08:36.519" v="1842" actId="1076"/>
          <ac:spMkLst>
            <pc:docMk/>
            <pc:sldMk cId="3497106498" sldId="256"/>
            <ac:spMk id="19" creationId="{74A86756-03AE-4CD3-BA60-52535AC4537E}"/>
          </ac:spMkLst>
        </pc:spChg>
        <pc:spChg chg="mod">
          <ac:chgData name="Александр Знайда" userId="7ee8cc6855d60bea" providerId="LiveId" clId="{00EC9A53-ADF0-45A0-811B-4A8DCEA4DD53}" dt="2022-03-14T20:08:43.437" v="1843" actId="1076"/>
          <ac:spMkLst>
            <pc:docMk/>
            <pc:sldMk cId="3497106498" sldId="256"/>
            <ac:spMk id="20" creationId="{913C9713-7CEB-4487-A057-EB3767E56220}"/>
          </ac:spMkLst>
        </pc:spChg>
        <pc:spChg chg="add mod">
          <ac:chgData name="Александр Знайда" userId="7ee8cc6855d60bea" providerId="LiveId" clId="{00EC9A53-ADF0-45A0-811B-4A8DCEA4DD53}" dt="2022-03-14T21:07:55.524" v="2820" actId="14100"/>
          <ac:spMkLst>
            <pc:docMk/>
            <pc:sldMk cId="3497106498" sldId="256"/>
            <ac:spMk id="21" creationId="{86953C4D-5E5D-4CA4-9EA2-569D0CD906F2}"/>
          </ac:spMkLst>
        </pc:spChg>
        <pc:grpChg chg="mod">
          <ac:chgData name="Александр Знайда" userId="7ee8cc6855d60bea" providerId="LiveId" clId="{00EC9A53-ADF0-45A0-811B-4A8DCEA4DD53}" dt="2022-03-14T20:08:32.608" v="1841" actId="1076"/>
          <ac:grpSpMkLst>
            <pc:docMk/>
            <pc:sldMk cId="3497106498" sldId="256"/>
            <ac:grpSpMk id="4" creationId="{E154C3C4-A546-4A4B-A08F-8A577DCA05B3}"/>
          </ac:grpSpMkLst>
        </pc:grpChg>
      </pc:sldChg>
      <pc:sldChg chg="modSp mod">
        <pc:chgData name="Александр Знайда" userId="7ee8cc6855d60bea" providerId="LiveId" clId="{00EC9A53-ADF0-45A0-811B-4A8DCEA4DD53}" dt="2022-03-13T20:30:34.086" v="197" actId="20577"/>
        <pc:sldMkLst>
          <pc:docMk/>
          <pc:sldMk cId="3662578315" sldId="257"/>
        </pc:sldMkLst>
        <pc:spChg chg="mod">
          <ac:chgData name="Александр Знайда" userId="7ee8cc6855d60bea" providerId="LiveId" clId="{00EC9A53-ADF0-45A0-811B-4A8DCEA4DD53}" dt="2022-03-13T20:30:34.086" v="197" actId="20577"/>
          <ac:spMkLst>
            <pc:docMk/>
            <pc:sldMk cId="3662578315" sldId="257"/>
            <ac:spMk id="9" creationId="{E7D86C53-3084-49ED-A596-4B52B2D9E253}"/>
          </ac:spMkLst>
        </pc:spChg>
      </pc:sldChg>
      <pc:sldChg chg="addSp modSp mod">
        <pc:chgData name="Александр Знайда" userId="7ee8cc6855d60bea" providerId="LiveId" clId="{00EC9A53-ADF0-45A0-811B-4A8DCEA4DD53}" dt="2022-03-14T21:08:54.554" v="2886" actId="20577"/>
        <pc:sldMkLst>
          <pc:docMk/>
          <pc:sldMk cId="1743545212" sldId="259"/>
        </pc:sldMkLst>
        <pc:spChg chg="add mod">
          <ac:chgData name="Александр Знайда" userId="7ee8cc6855d60bea" providerId="LiveId" clId="{00EC9A53-ADF0-45A0-811B-4A8DCEA4DD53}" dt="2022-03-14T11:10:58.081" v="981" actId="164"/>
          <ac:spMkLst>
            <pc:docMk/>
            <pc:sldMk cId="1743545212" sldId="259"/>
            <ac:spMk id="2" creationId="{5CAD10AC-4BB8-4607-BB10-9970D3092207}"/>
          </ac:spMkLst>
        </pc:spChg>
        <pc:spChg chg="add mod">
          <ac:chgData name="Александр Знайда" userId="7ee8cc6855d60bea" providerId="LiveId" clId="{00EC9A53-ADF0-45A0-811B-4A8DCEA4DD53}" dt="2022-03-14T21:08:54.554" v="2886" actId="20577"/>
          <ac:spMkLst>
            <pc:docMk/>
            <pc:sldMk cId="1743545212" sldId="259"/>
            <ac:spMk id="3" creationId="{A23E74B9-D909-4A49-965E-F74212C67E8C}"/>
          </ac:spMkLst>
        </pc:spChg>
        <pc:spChg chg="add mod">
          <ac:chgData name="Александр Знайда" userId="7ee8cc6855d60bea" providerId="LiveId" clId="{00EC9A53-ADF0-45A0-811B-4A8DCEA4DD53}" dt="2022-03-14T10:15:29.739" v="843" actId="14100"/>
          <ac:spMkLst>
            <pc:docMk/>
            <pc:sldMk cId="1743545212" sldId="259"/>
            <ac:spMk id="4" creationId="{D9244BF4-2097-4D7E-BFB8-DAA51F72CC88}"/>
          </ac:spMkLst>
        </pc:spChg>
        <pc:spChg chg="add mod">
          <ac:chgData name="Александр Знайда" userId="7ee8cc6855d60bea" providerId="LiveId" clId="{00EC9A53-ADF0-45A0-811B-4A8DCEA4DD53}" dt="2022-03-14T10:16:02.259" v="863" actId="20577"/>
          <ac:spMkLst>
            <pc:docMk/>
            <pc:sldMk cId="1743545212" sldId="259"/>
            <ac:spMk id="6" creationId="{E61623D1-48CB-44A1-BEC3-3F45C9EA4299}"/>
          </ac:spMkLst>
        </pc:spChg>
        <pc:spChg chg="add mod">
          <ac:chgData name="Александр Знайда" userId="7ee8cc6855d60bea" providerId="LiveId" clId="{00EC9A53-ADF0-45A0-811B-4A8DCEA4DD53}" dt="2022-03-14T11:10:58.081" v="981" actId="164"/>
          <ac:spMkLst>
            <pc:docMk/>
            <pc:sldMk cId="1743545212" sldId="259"/>
            <ac:spMk id="8" creationId="{1E944B50-5CE2-4DB9-B2C6-38D6E6C646E8}"/>
          </ac:spMkLst>
        </pc:spChg>
        <pc:spChg chg="add mod">
          <ac:chgData name="Александр Знайда" userId="7ee8cc6855d60bea" providerId="LiveId" clId="{00EC9A53-ADF0-45A0-811B-4A8DCEA4DD53}" dt="2022-03-14T11:11:06.244" v="982" actId="164"/>
          <ac:spMkLst>
            <pc:docMk/>
            <pc:sldMk cId="1743545212" sldId="259"/>
            <ac:spMk id="9" creationId="{2AB09149-E780-41D7-97B1-C83E04B2F754}"/>
          </ac:spMkLst>
        </pc:spChg>
        <pc:spChg chg="add mod">
          <ac:chgData name="Александр Знайда" userId="7ee8cc6855d60bea" providerId="LiveId" clId="{00EC9A53-ADF0-45A0-811B-4A8DCEA4DD53}" dt="2022-03-14T11:11:06.244" v="982" actId="164"/>
          <ac:spMkLst>
            <pc:docMk/>
            <pc:sldMk cId="1743545212" sldId="259"/>
            <ac:spMk id="10" creationId="{DBF36E2C-120A-457D-BFC0-8E9E2EFABEA0}"/>
          </ac:spMkLst>
        </pc:spChg>
        <pc:spChg chg="add mod">
          <ac:chgData name="Александр Знайда" userId="7ee8cc6855d60bea" providerId="LiveId" clId="{00EC9A53-ADF0-45A0-811B-4A8DCEA4DD53}" dt="2022-03-14T11:11:14.030" v="983" actId="164"/>
          <ac:spMkLst>
            <pc:docMk/>
            <pc:sldMk cId="1743545212" sldId="259"/>
            <ac:spMk id="11" creationId="{B707A403-9C37-4F89-A785-5BC0E86CF890}"/>
          </ac:spMkLst>
        </pc:spChg>
        <pc:spChg chg="add mod">
          <ac:chgData name="Александр Знайда" userId="7ee8cc6855d60bea" providerId="LiveId" clId="{00EC9A53-ADF0-45A0-811B-4A8DCEA4DD53}" dt="2022-03-14T11:11:14.030" v="983" actId="164"/>
          <ac:spMkLst>
            <pc:docMk/>
            <pc:sldMk cId="1743545212" sldId="259"/>
            <ac:spMk id="12" creationId="{651FE247-813B-45BC-A0AA-C1CAEA235F7F}"/>
          </ac:spMkLst>
        </pc:spChg>
        <pc:spChg chg="add mod">
          <ac:chgData name="Александр Знайда" userId="7ee8cc6855d60bea" providerId="LiveId" clId="{00EC9A53-ADF0-45A0-811B-4A8DCEA4DD53}" dt="2022-03-14T11:11:21.240" v="984" actId="164"/>
          <ac:spMkLst>
            <pc:docMk/>
            <pc:sldMk cId="1743545212" sldId="259"/>
            <ac:spMk id="13" creationId="{A404D5F5-3DB6-46A6-844E-12985AEFD2FD}"/>
          </ac:spMkLst>
        </pc:spChg>
        <pc:spChg chg="add mod">
          <ac:chgData name="Александр Знайда" userId="7ee8cc6855d60bea" providerId="LiveId" clId="{00EC9A53-ADF0-45A0-811B-4A8DCEA4DD53}" dt="2022-03-14T11:11:21.240" v="984" actId="164"/>
          <ac:spMkLst>
            <pc:docMk/>
            <pc:sldMk cId="1743545212" sldId="259"/>
            <ac:spMk id="14" creationId="{BF6CFCA4-7F80-420D-9C46-00786CCD913E}"/>
          </ac:spMkLst>
        </pc:spChg>
        <pc:grpChg chg="add mod">
          <ac:chgData name="Александр Знайда" userId="7ee8cc6855d60bea" providerId="LiveId" clId="{00EC9A53-ADF0-45A0-811B-4A8DCEA4DD53}" dt="2022-03-14T11:11:55.745" v="988" actId="1076"/>
          <ac:grpSpMkLst>
            <pc:docMk/>
            <pc:sldMk cId="1743545212" sldId="259"/>
            <ac:grpSpMk id="15" creationId="{D38200ED-94C1-4650-9C42-66C980679778}"/>
          </ac:grpSpMkLst>
        </pc:grpChg>
        <pc:grpChg chg="add mod">
          <ac:chgData name="Александр Знайда" userId="7ee8cc6855d60bea" providerId="LiveId" clId="{00EC9A53-ADF0-45A0-811B-4A8DCEA4DD53}" dt="2022-03-14T11:11:47.675" v="987" actId="1076"/>
          <ac:grpSpMkLst>
            <pc:docMk/>
            <pc:sldMk cId="1743545212" sldId="259"/>
            <ac:grpSpMk id="16" creationId="{E3834B65-FFE2-4EEE-9E55-D76FBFE962BA}"/>
          </ac:grpSpMkLst>
        </pc:grpChg>
        <pc:grpChg chg="add mod">
          <ac:chgData name="Александр Знайда" userId="7ee8cc6855d60bea" providerId="LiveId" clId="{00EC9A53-ADF0-45A0-811B-4A8DCEA4DD53}" dt="2022-03-14T11:11:39.225" v="986" actId="1076"/>
          <ac:grpSpMkLst>
            <pc:docMk/>
            <pc:sldMk cId="1743545212" sldId="259"/>
            <ac:grpSpMk id="17" creationId="{15C89AD8-6FF3-4B5D-8E40-9FE420B8B531}"/>
          </ac:grpSpMkLst>
        </pc:grpChg>
        <pc:grpChg chg="add mod">
          <ac:chgData name="Александр Знайда" userId="7ee8cc6855d60bea" providerId="LiveId" clId="{00EC9A53-ADF0-45A0-811B-4A8DCEA4DD53}" dt="2022-03-14T11:11:27.548" v="985" actId="1076"/>
          <ac:grpSpMkLst>
            <pc:docMk/>
            <pc:sldMk cId="1743545212" sldId="259"/>
            <ac:grpSpMk id="18" creationId="{C9C568A9-CEB5-424B-BA01-7116ED36902B}"/>
          </ac:grpSpMkLst>
        </pc:grpChg>
        <pc:graphicFrameChg chg="add mod">
          <ac:chgData name="Александр Знайда" userId="7ee8cc6855d60bea" providerId="LiveId" clId="{00EC9A53-ADF0-45A0-811B-4A8DCEA4DD53}" dt="2022-03-14T11:04:15.240" v="877" actId="14100"/>
          <ac:graphicFrameMkLst>
            <pc:docMk/>
            <pc:sldMk cId="1743545212" sldId="259"/>
            <ac:graphicFrameMk id="5" creationId="{F4BC1FD4-D347-47BF-AC9B-60752E24B715}"/>
          </ac:graphicFrameMkLst>
        </pc:graphicFrameChg>
        <pc:graphicFrameChg chg="add mod">
          <ac:chgData name="Александр Знайда" userId="7ee8cc6855d60bea" providerId="LiveId" clId="{00EC9A53-ADF0-45A0-811B-4A8DCEA4DD53}" dt="2022-03-14T11:18:49.886" v="994"/>
          <ac:graphicFrameMkLst>
            <pc:docMk/>
            <pc:sldMk cId="1743545212" sldId="259"/>
            <ac:graphicFrameMk id="7" creationId="{255174E2-759B-4D29-ADA1-217A6857E996}"/>
          </ac:graphicFrameMkLst>
        </pc:graphicFrameChg>
      </pc:sldChg>
      <pc:sldChg chg="addSp delSp modSp add mod setBg">
        <pc:chgData name="Александр Знайда" userId="7ee8cc6855d60bea" providerId="LiveId" clId="{00EC9A53-ADF0-45A0-811B-4A8DCEA4DD53}" dt="2022-03-14T10:12:56.050" v="783" actId="14100"/>
        <pc:sldMkLst>
          <pc:docMk/>
          <pc:sldMk cId="3473034133" sldId="260"/>
        </pc:sldMkLst>
        <pc:spChg chg="add mod">
          <ac:chgData name="Александр Знайда" userId="7ee8cc6855d60bea" providerId="LiveId" clId="{00EC9A53-ADF0-45A0-811B-4A8DCEA4DD53}" dt="2022-03-13T20:09:13.246" v="6" actId="1076"/>
          <ac:spMkLst>
            <pc:docMk/>
            <pc:sldMk cId="3473034133" sldId="260"/>
            <ac:spMk id="2" creationId="{A11909B5-08EA-4AA9-97F4-0BCACB421F46}"/>
          </ac:spMkLst>
        </pc:spChg>
        <pc:spChg chg="add mod">
          <ac:chgData name="Александр Знайда" userId="7ee8cc6855d60bea" providerId="LiveId" clId="{00EC9A53-ADF0-45A0-811B-4A8DCEA4DD53}" dt="2022-03-14T05:50:29.359" v="751" actId="20577"/>
          <ac:spMkLst>
            <pc:docMk/>
            <pc:sldMk cId="3473034133" sldId="260"/>
            <ac:spMk id="7" creationId="{10342A48-24F4-48AF-95A9-5458D1283329}"/>
          </ac:spMkLst>
        </pc:spChg>
        <pc:graphicFrameChg chg="add mod">
          <ac:chgData name="Александр Знайда" userId="7ee8cc6855d60bea" providerId="LiveId" clId="{00EC9A53-ADF0-45A0-811B-4A8DCEA4DD53}" dt="2022-03-14T05:52:58.315" v="764" actId="931"/>
          <ac:graphicFrameMkLst>
            <pc:docMk/>
            <pc:sldMk cId="3473034133" sldId="260"/>
            <ac:graphicFrameMk id="4" creationId="{458D2A1C-06AB-4EB0-8862-CDAA24938070}"/>
          </ac:graphicFrameMkLst>
        </pc:graphicFrameChg>
        <pc:graphicFrameChg chg="del">
          <ac:chgData name="Александр Знайда" userId="7ee8cc6855d60bea" providerId="LiveId" clId="{00EC9A53-ADF0-45A0-811B-4A8DCEA4DD53}" dt="2022-03-13T20:08:45.295" v="3" actId="478"/>
          <ac:graphicFrameMkLst>
            <pc:docMk/>
            <pc:sldMk cId="3473034133" sldId="260"/>
            <ac:graphicFrameMk id="5" creationId="{F4BC1FD4-D347-47BF-AC9B-60752E24B715}"/>
          </ac:graphicFrameMkLst>
        </pc:graphicFrameChg>
        <pc:graphicFrameChg chg="add mod">
          <ac:chgData name="Александр Знайда" userId="7ee8cc6855d60bea" providerId="LiveId" clId="{00EC9A53-ADF0-45A0-811B-4A8DCEA4DD53}" dt="2022-03-14T05:52:24.118" v="762" actId="1076"/>
          <ac:graphicFrameMkLst>
            <pc:docMk/>
            <pc:sldMk cId="3473034133" sldId="260"/>
            <ac:graphicFrameMk id="6" creationId="{55D79844-D794-4A91-A3C6-4F4B4071E8AE}"/>
          </ac:graphicFrameMkLst>
        </pc:graphicFrameChg>
        <pc:picChg chg="add mod">
          <ac:chgData name="Александр Знайда" userId="7ee8cc6855d60bea" providerId="LiveId" clId="{00EC9A53-ADF0-45A0-811B-4A8DCEA4DD53}" dt="2022-03-14T10:12:56.050" v="783" actId="14100"/>
          <ac:picMkLst>
            <pc:docMk/>
            <pc:sldMk cId="3473034133" sldId="260"/>
            <ac:picMk id="5" creationId="{189027D1-C950-4C20-BE7D-D4FD7501F8A6}"/>
          </ac:picMkLst>
        </pc:picChg>
        <pc:picChg chg="add mod">
          <ac:chgData name="Александр Знайда" userId="7ee8cc6855d60bea" providerId="LiveId" clId="{00EC9A53-ADF0-45A0-811B-4A8DCEA4DD53}" dt="2022-03-14T06:38:35.911" v="768" actId="1076"/>
          <ac:picMkLst>
            <pc:docMk/>
            <pc:sldMk cId="3473034133" sldId="260"/>
            <ac:picMk id="8" creationId="{ACC9ACBD-40E0-449F-AB3F-04FA6323DB2B}"/>
          </ac:picMkLst>
        </pc:picChg>
        <pc:picChg chg="add mod">
          <ac:chgData name="Александр Знайда" userId="7ee8cc6855d60bea" providerId="LiveId" clId="{00EC9A53-ADF0-45A0-811B-4A8DCEA4DD53}" dt="2022-03-14T06:57:02.880" v="779" actId="14100"/>
          <ac:picMkLst>
            <pc:docMk/>
            <pc:sldMk cId="3473034133" sldId="260"/>
            <ac:picMk id="10" creationId="{E8722CAF-33F2-49A9-8AEA-5FE5836FE70C}"/>
          </ac:picMkLst>
        </pc:picChg>
      </pc:sldChg>
      <pc:sldChg chg="addSp delSp modSp new mod ord setBg">
        <pc:chgData name="Александр Знайда" userId="7ee8cc6855d60bea" providerId="LiveId" clId="{00EC9A53-ADF0-45A0-811B-4A8DCEA4DD53}" dt="2022-03-14T20:42:20.816" v="2626"/>
        <pc:sldMkLst>
          <pc:docMk/>
          <pc:sldMk cId="1047341012" sldId="261"/>
        </pc:sldMkLst>
        <pc:spChg chg="del">
          <ac:chgData name="Александр Знайда" userId="7ee8cc6855d60bea" providerId="LiveId" clId="{00EC9A53-ADF0-45A0-811B-4A8DCEA4DD53}" dt="2022-03-13T20:09:44.417" v="11" actId="478"/>
          <ac:spMkLst>
            <pc:docMk/>
            <pc:sldMk cId="1047341012" sldId="261"/>
            <ac:spMk id="2" creationId="{6DDD6DCE-53EE-42B7-87D2-7B3D48E7C5DD}"/>
          </ac:spMkLst>
        </pc:spChg>
        <pc:spChg chg="del">
          <ac:chgData name="Александр Знайда" userId="7ee8cc6855d60bea" providerId="LiveId" clId="{00EC9A53-ADF0-45A0-811B-4A8DCEA4DD53}" dt="2022-03-13T20:09:46.029" v="12" actId="478"/>
          <ac:spMkLst>
            <pc:docMk/>
            <pc:sldMk cId="1047341012" sldId="261"/>
            <ac:spMk id="3" creationId="{5EDAA71E-95E9-4813-AC26-008ED7B3CA5A}"/>
          </ac:spMkLst>
        </pc:spChg>
        <pc:spChg chg="add mod">
          <ac:chgData name="Александр Знайда" userId="7ee8cc6855d60bea" providerId="LiveId" clId="{00EC9A53-ADF0-45A0-811B-4A8DCEA4DD53}" dt="2022-03-14T11:58:12.132" v="1071" actId="20577"/>
          <ac:spMkLst>
            <pc:docMk/>
            <pc:sldMk cId="1047341012" sldId="261"/>
            <ac:spMk id="6" creationId="{52CABB1D-8724-467D-8CF9-2F7D36D1D9A2}"/>
          </ac:spMkLst>
        </pc:spChg>
        <pc:spChg chg="add mod">
          <ac:chgData name="Александр Знайда" userId="7ee8cc6855d60bea" providerId="LiveId" clId="{00EC9A53-ADF0-45A0-811B-4A8DCEA4DD53}" dt="2022-03-14T11:59:41.833" v="1081"/>
          <ac:spMkLst>
            <pc:docMk/>
            <pc:sldMk cId="1047341012" sldId="261"/>
            <ac:spMk id="7" creationId="{2FA90652-C3F2-4946-9AB1-86F2E1DD3780}"/>
          </ac:spMkLst>
        </pc:spChg>
        <pc:spChg chg="add mod">
          <ac:chgData name="Александр Знайда" userId="7ee8cc6855d60bea" providerId="LiveId" clId="{00EC9A53-ADF0-45A0-811B-4A8DCEA4DD53}" dt="2022-03-14T11:59:41.833" v="1081"/>
          <ac:spMkLst>
            <pc:docMk/>
            <pc:sldMk cId="1047341012" sldId="261"/>
            <ac:spMk id="8" creationId="{8932F946-2438-4C16-B4C1-DB34124C7C39}"/>
          </ac:spMkLst>
        </pc:spChg>
        <pc:spChg chg="mod">
          <ac:chgData name="Александр Знайда" userId="7ee8cc6855d60bea" providerId="LiveId" clId="{00EC9A53-ADF0-45A0-811B-4A8DCEA4DD53}" dt="2022-03-14T12:08:30.991" v="1141"/>
          <ac:spMkLst>
            <pc:docMk/>
            <pc:sldMk cId="1047341012" sldId="261"/>
            <ac:spMk id="10" creationId="{C34674C1-33C4-4C32-84F4-10C535A6C85F}"/>
          </ac:spMkLst>
        </pc:spChg>
        <pc:spChg chg="mod">
          <ac:chgData name="Александр Знайда" userId="7ee8cc6855d60bea" providerId="LiveId" clId="{00EC9A53-ADF0-45A0-811B-4A8DCEA4DD53}" dt="2022-03-14T12:09:09.551" v="1155" actId="1076"/>
          <ac:spMkLst>
            <pc:docMk/>
            <pc:sldMk cId="1047341012" sldId="261"/>
            <ac:spMk id="11" creationId="{1433447D-DD55-43B8-B802-0C0910DD67DA}"/>
          </ac:spMkLst>
        </pc:spChg>
        <pc:spChg chg="mod">
          <ac:chgData name="Александр Знайда" userId="7ee8cc6855d60bea" providerId="LiveId" clId="{00EC9A53-ADF0-45A0-811B-4A8DCEA4DD53}" dt="2022-03-14T12:08:30.991" v="1141"/>
          <ac:spMkLst>
            <pc:docMk/>
            <pc:sldMk cId="1047341012" sldId="261"/>
            <ac:spMk id="13" creationId="{86B7CB95-96EA-4091-BC2D-FAD44FF44FEE}"/>
          </ac:spMkLst>
        </pc:spChg>
        <pc:spChg chg="mod">
          <ac:chgData name="Александр Знайда" userId="7ee8cc6855d60bea" providerId="LiveId" clId="{00EC9A53-ADF0-45A0-811B-4A8DCEA4DD53}" dt="2022-03-14T12:09:25.014" v="1173" actId="1076"/>
          <ac:spMkLst>
            <pc:docMk/>
            <pc:sldMk cId="1047341012" sldId="261"/>
            <ac:spMk id="14" creationId="{66BAF4D8-A325-4638-A78C-13B8633737FC}"/>
          </ac:spMkLst>
        </pc:spChg>
        <pc:grpChg chg="add mod">
          <ac:chgData name="Александр Знайда" userId="7ee8cc6855d60bea" providerId="LiveId" clId="{00EC9A53-ADF0-45A0-811B-4A8DCEA4DD53}" dt="2022-03-14T12:09:34.801" v="1175" actId="1076"/>
          <ac:grpSpMkLst>
            <pc:docMk/>
            <pc:sldMk cId="1047341012" sldId="261"/>
            <ac:grpSpMk id="9" creationId="{6ABCB2BC-20A9-41C4-891C-6D43B2DF2EA2}"/>
          </ac:grpSpMkLst>
        </pc:grpChg>
        <pc:grpChg chg="add mod">
          <ac:chgData name="Александр Знайда" userId="7ee8cc6855d60bea" providerId="LiveId" clId="{00EC9A53-ADF0-45A0-811B-4A8DCEA4DD53}" dt="2022-03-14T12:09:28.033" v="1174" actId="1076"/>
          <ac:grpSpMkLst>
            <pc:docMk/>
            <pc:sldMk cId="1047341012" sldId="261"/>
            <ac:grpSpMk id="12" creationId="{8509CA12-22BD-4F0D-9254-045D632C9CCC}"/>
          </ac:grpSpMkLst>
        </pc:grpChg>
        <pc:graphicFrameChg chg="add mod">
          <ac:chgData name="Александр Знайда" userId="7ee8cc6855d60bea" providerId="LiveId" clId="{00EC9A53-ADF0-45A0-811B-4A8DCEA4DD53}" dt="2022-03-14T12:01:42.967" v="1093"/>
          <ac:graphicFrameMkLst>
            <pc:docMk/>
            <pc:sldMk cId="1047341012" sldId="261"/>
            <ac:graphicFrameMk id="4" creationId="{4103FCB6-41EA-4282-BB1A-ACAACBAAA082}"/>
          </ac:graphicFrameMkLst>
        </pc:graphicFrameChg>
        <pc:graphicFrameChg chg="add mod">
          <ac:chgData name="Александр Знайда" userId="7ee8cc6855d60bea" providerId="LiveId" clId="{00EC9A53-ADF0-45A0-811B-4A8DCEA4DD53}" dt="2022-03-14T12:07:56.142" v="1140" actId="14100"/>
          <ac:graphicFrameMkLst>
            <pc:docMk/>
            <pc:sldMk cId="1047341012" sldId="261"/>
            <ac:graphicFrameMk id="5" creationId="{F1ED70F9-8E93-4859-8C87-C4BB0BE0AE14}"/>
          </ac:graphicFrameMkLst>
        </pc:graphicFrameChg>
      </pc:sldChg>
      <pc:sldChg chg="addSp delSp modSp new mod ord setBg">
        <pc:chgData name="Александр Знайда" userId="7ee8cc6855d60bea" providerId="LiveId" clId="{00EC9A53-ADF0-45A0-811B-4A8DCEA4DD53}" dt="2022-03-14T20:42:31.167" v="2628"/>
        <pc:sldMkLst>
          <pc:docMk/>
          <pc:sldMk cId="3455649556" sldId="262"/>
        </pc:sldMkLst>
        <pc:spChg chg="del">
          <ac:chgData name="Александр Знайда" userId="7ee8cc6855d60bea" providerId="LiveId" clId="{00EC9A53-ADF0-45A0-811B-4A8DCEA4DD53}" dt="2022-03-13T20:10:47.125" v="19" actId="478"/>
          <ac:spMkLst>
            <pc:docMk/>
            <pc:sldMk cId="3455649556" sldId="262"/>
            <ac:spMk id="2" creationId="{183CFAEB-6EAE-4918-A3A8-5EEF29DB9B99}"/>
          </ac:spMkLst>
        </pc:spChg>
        <pc:spChg chg="del">
          <ac:chgData name="Александр Знайда" userId="7ee8cc6855d60bea" providerId="LiveId" clId="{00EC9A53-ADF0-45A0-811B-4A8DCEA4DD53}" dt="2022-03-13T20:10:49.614" v="20" actId="478"/>
          <ac:spMkLst>
            <pc:docMk/>
            <pc:sldMk cId="3455649556" sldId="262"/>
            <ac:spMk id="3" creationId="{8C0114D1-8EEE-4BEB-8440-C02B04F2DF5E}"/>
          </ac:spMkLst>
        </pc:spChg>
        <pc:spChg chg="add mod">
          <ac:chgData name="Александр Знайда" userId="7ee8cc6855d60bea" providerId="LiveId" clId="{00EC9A53-ADF0-45A0-811B-4A8DCEA4DD53}" dt="2022-03-14T12:05:34.652" v="1135" actId="20577"/>
          <ac:spMkLst>
            <pc:docMk/>
            <pc:sldMk cId="3455649556" sldId="262"/>
            <ac:spMk id="3" creationId="{BBA06EC5-C20B-4217-BC68-45E6032F6C8E}"/>
          </ac:spMkLst>
        </pc:spChg>
        <pc:graphicFrameChg chg="add mod">
          <ac:chgData name="Александр Знайда" userId="7ee8cc6855d60bea" providerId="LiveId" clId="{00EC9A53-ADF0-45A0-811B-4A8DCEA4DD53}" dt="2022-03-14T12:04:15.772" v="1130"/>
          <ac:graphicFrameMkLst>
            <pc:docMk/>
            <pc:sldMk cId="3455649556" sldId="262"/>
            <ac:graphicFrameMk id="4" creationId="{900D9D62-8611-438A-AD29-72B83C33D48C}"/>
          </ac:graphicFrameMkLst>
        </pc:graphicFrameChg>
      </pc:sldChg>
      <pc:sldChg chg="addSp delSp modSp new mod setBg">
        <pc:chgData name="Александр Знайда" userId="7ee8cc6855d60bea" providerId="LiveId" clId="{00EC9A53-ADF0-45A0-811B-4A8DCEA4DD53}" dt="2022-03-14T21:13:15.320" v="2973" actId="1076"/>
        <pc:sldMkLst>
          <pc:docMk/>
          <pc:sldMk cId="186990514" sldId="263"/>
        </pc:sldMkLst>
        <pc:spChg chg="del">
          <ac:chgData name="Александр Знайда" userId="7ee8cc6855d60bea" providerId="LiveId" clId="{00EC9A53-ADF0-45A0-811B-4A8DCEA4DD53}" dt="2022-03-13T20:11:38.608" v="24" actId="478"/>
          <ac:spMkLst>
            <pc:docMk/>
            <pc:sldMk cId="186990514" sldId="263"/>
            <ac:spMk id="2" creationId="{ED2A56B9-B963-4F85-B3DB-33F75B9DEF02}"/>
          </ac:spMkLst>
        </pc:spChg>
        <pc:spChg chg="add mod">
          <ac:chgData name="Александр Знайда" userId="7ee8cc6855d60bea" providerId="LiveId" clId="{00EC9A53-ADF0-45A0-811B-4A8DCEA4DD53}" dt="2022-03-14T17:43:19.198" v="1613" actId="20577"/>
          <ac:spMkLst>
            <pc:docMk/>
            <pc:sldMk cId="186990514" sldId="263"/>
            <ac:spMk id="3" creationId="{2F4C12CC-6664-44F8-8313-096CAB202D20}"/>
          </ac:spMkLst>
        </pc:spChg>
        <pc:spChg chg="del">
          <ac:chgData name="Александр Знайда" userId="7ee8cc6855d60bea" providerId="LiveId" clId="{00EC9A53-ADF0-45A0-811B-4A8DCEA4DD53}" dt="2022-03-13T20:11:40.728" v="25" actId="478"/>
          <ac:spMkLst>
            <pc:docMk/>
            <pc:sldMk cId="186990514" sldId="263"/>
            <ac:spMk id="3" creationId="{87255991-395C-4AA8-97E9-7B43C121E1AD}"/>
          </ac:spMkLst>
        </pc:spChg>
        <pc:spChg chg="add del mod">
          <ac:chgData name="Александр Знайда" userId="7ee8cc6855d60bea" providerId="LiveId" clId="{00EC9A53-ADF0-45A0-811B-4A8DCEA4DD53}" dt="2022-03-14T12:40:46.050" v="1312" actId="478"/>
          <ac:spMkLst>
            <pc:docMk/>
            <pc:sldMk cId="186990514" sldId="263"/>
            <ac:spMk id="4" creationId="{17AA3C20-84C8-410F-B4CB-1DEAA6F49D2C}"/>
          </ac:spMkLst>
        </pc:spChg>
        <pc:spChg chg="mod">
          <ac:chgData name="Александр Знайда" userId="7ee8cc6855d60bea" providerId="LiveId" clId="{00EC9A53-ADF0-45A0-811B-4A8DCEA4DD53}" dt="2022-03-14T14:16:41.942" v="1355"/>
          <ac:spMkLst>
            <pc:docMk/>
            <pc:sldMk cId="186990514" sldId="263"/>
            <ac:spMk id="8" creationId="{592786A2-1AF9-49FB-B4EF-9C7D0659B054}"/>
          </ac:spMkLst>
        </pc:spChg>
        <pc:spChg chg="mod">
          <ac:chgData name="Александр Знайда" userId="7ee8cc6855d60bea" providerId="LiveId" clId="{00EC9A53-ADF0-45A0-811B-4A8DCEA4DD53}" dt="2022-03-14T21:13:15.320" v="2973" actId="1076"/>
          <ac:spMkLst>
            <pc:docMk/>
            <pc:sldMk cId="186990514" sldId="263"/>
            <ac:spMk id="9" creationId="{CD57B0B1-15F1-42CD-A3CD-C69D8FACBCFE}"/>
          </ac:spMkLst>
        </pc:spChg>
        <pc:spChg chg="mod">
          <ac:chgData name="Александр Знайда" userId="7ee8cc6855d60bea" providerId="LiveId" clId="{00EC9A53-ADF0-45A0-811B-4A8DCEA4DD53}" dt="2022-03-14T14:16:41.942" v="1355"/>
          <ac:spMkLst>
            <pc:docMk/>
            <pc:sldMk cId="186990514" sldId="263"/>
            <ac:spMk id="11" creationId="{10A2463E-2F81-4DA3-B82F-8A91B1546A66}"/>
          </ac:spMkLst>
        </pc:spChg>
        <pc:spChg chg="mod">
          <ac:chgData name="Александр Знайда" userId="7ee8cc6855d60bea" providerId="LiveId" clId="{00EC9A53-ADF0-45A0-811B-4A8DCEA4DD53}" dt="2022-03-14T21:12:04.941" v="2917" actId="20577"/>
          <ac:spMkLst>
            <pc:docMk/>
            <pc:sldMk cId="186990514" sldId="263"/>
            <ac:spMk id="12" creationId="{7875C3CF-7824-4118-BED4-FA0FD00FF4D8}"/>
          </ac:spMkLst>
        </pc:spChg>
        <pc:spChg chg="mod topLvl">
          <ac:chgData name="Александр Знайда" userId="7ee8cc6855d60bea" providerId="LiveId" clId="{00EC9A53-ADF0-45A0-811B-4A8DCEA4DD53}" dt="2022-03-14T21:12:55.043" v="2971" actId="14100"/>
          <ac:spMkLst>
            <pc:docMk/>
            <pc:sldMk cId="186990514" sldId="263"/>
            <ac:spMk id="14" creationId="{8AAF595F-E65F-47BE-AE9B-2F28815C7B9F}"/>
          </ac:spMkLst>
        </pc:spChg>
        <pc:spChg chg="add del mod topLvl">
          <ac:chgData name="Александр Знайда" userId="7ee8cc6855d60bea" providerId="LiveId" clId="{00EC9A53-ADF0-45A0-811B-4A8DCEA4DD53}" dt="2022-03-14T21:12:39.903" v="2968" actId="20577"/>
          <ac:spMkLst>
            <pc:docMk/>
            <pc:sldMk cId="186990514" sldId="263"/>
            <ac:spMk id="15" creationId="{17F9F0D4-CDE6-4FF4-9787-FB205F71AFD3}"/>
          </ac:spMkLst>
        </pc:spChg>
        <pc:grpChg chg="add mod">
          <ac:chgData name="Александр Знайда" userId="7ee8cc6855d60bea" providerId="LiveId" clId="{00EC9A53-ADF0-45A0-811B-4A8DCEA4DD53}" dt="2022-03-14T14:16:51.643" v="1358" actId="1076"/>
          <ac:grpSpMkLst>
            <pc:docMk/>
            <pc:sldMk cId="186990514" sldId="263"/>
            <ac:grpSpMk id="7" creationId="{2B144DB7-B278-4EEB-8775-A17BBAFB9A8C}"/>
          </ac:grpSpMkLst>
        </pc:grpChg>
        <pc:grpChg chg="add mod">
          <ac:chgData name="Александр Знайда" userId="7ee8cc6855d60bea" providerId="LiveId" clId="{00EC9A53-ADF0-45A0-811B-4A8DCEA4DD53}" dt="2022-03-14T21:12:47.034" v="2969" actId="1076"/>
          <ac:grpSpMkLst>
            <pc:docMk/>
            <pc:sldMk cId="186990514" sldId="263"/>
            <ac:grpSpMk id="10" creationId="{C157DD28-168D-4A2B-8DBF-42A537C04BB6}"/>
          </ac:grpSpMkLst>
        </pc:grpChg>
        <pc:grpChg chg="add del mod">
          <ac:chgData name="Александр Знайда" userId="7ee8cc6855d60bea" providerId="LiveId" clId="{00EC9A53-ADF0-45A0-811B-4A8DCEA4DD53}" dt="2022-03-14T21:12:50.674" v="2970" actId="14100"/>
          <ac:grpSpMkLst>
            <pc:docMk/>
            <pc:sldMk cId="186990514" sldId="263"/>
            <ac:grpSpMk id="13" creationId="{E012099A-4518-4742-97AC-D200C593AFD8}"/>
          </ac:grpSpMkLst>
        </pc:grpChg>
        <pc:graphicFrameChg chg="add del mod">
          <ac:chgData name="Александр Знайда" userId="7ee8cc6855d60bea" providerId="LiveId" clId="{00EC9A53-ADF0-45A0-811B-4A8DCEA4DD53}" dt="2022-03-14T11:03:56.726" v="875" actId="478"/>
          <ac:graphicFrameMkLst>
            <pc:docMk/>
            <pc:sldMk cId="186990514" sldId="263"/>
            <ac:graphicFrameMk id="3" creationId="{76FB6A0F-F6B0-4532-8AC5-3315DAF2484D}"/>
          </ac:graphicFrameMkLst>
        </pc:graphicFrameChg>
        <pc:graphicFrameChg chg="add del mod">
          <ac:chgData name="Александр Знайда" userId="7ee8cc6855d60bea" providerId="LiveId" clId="{00EC9A53-ADF0-45A0-811B-4A8DCEA4DD53}" dt="2022-03-14T11:03:51.949" v="874" actId="478"/>
          <ac:graphicFrameMkLst>
            <pc:docMk/>
            <pc:sldMk cId="186990514" sldId="263"/>
            <ac:graphicFrameMk id="5" creationId="{30500679-79B0-4883-9A94-A7E09F1CFF82}"/>
          </ac:graphicFrameMkLst>
        </pc:graphicFrameChg>
        <pc:graphicFrameChg chg="add mod">
          <ac:chgData name="Александр Знайда" userId="7ee8cc6855d60bea" providerId="LiveId" clId="{00EC9A53-ADF0-45A0-811B-4A8DCEA4DD53}" dt="2022-03-14T14:02:27.714" v="1353" actId="1076"/>
          <ac:graphicFrameMkLst>
            <pc:docMk/>
            <pc:sldMk cId="186990514" sldId="263"/>
            <ac:graphicFrameMk id="5" creationId="{63F93843-7DD2-4F37-8256-048B7BD038D6}"/>
          </ac:graphicFrameMkLst>
        </pc:graphicFrameChg>
        <pc:graphicFrameChg chg="add mod">
          <ac:chgData name="Александр Знайда" userId="7ee8cc6855d60bea" providerId="LiveId" clId="{00EC9A53-ADF0-45A0-811B-4A8DCEA4DD53}" dt="2022-03-14T17:42:20.911" v="1610"/>
          <ac:graphicFrameMkLst>
            <pc:docMk/>
            <pc:sldMk cId="186990514" sldId="263"/>
            <ac:graphicFrameMk id="6" creationId="{559E980E-F794-4360-8586-5EE1183E4CF4}"/>
          </ac:graphicFrameMkLst>
        </pc:graphicFrameChg>
      </pc:sldChg>
      <pc:sldChg chg="addSp delSp modSp add mod ord setBg">
        <pc:chgData name="Александр Знайда" userId="7ee8cc6855d60bea" providerId="LiveId" clId="{00EC9A53-ADF0-45A0-811B-4A8DCEA4DD53}" dt="2022-03-14T21:10:36.993" v="2894" actId="1076"/>
        <pc:sldMkLst>
          <pc:docMk/>
          <pc:sldMk cId="2153710529" sldId="264"/>
        </pc:sldMkLst>
        <pc:spChg chg="add mod">
          <ac:chgData name="Александр Знайда" userId="7ee8cc6855d60bea" providerId="LiveId" clId="{00EC9A53-ADF0-45A0-811B-4A8DCEA4DD53}" dt="2022-03-14T21:10:10.553" v="2892" actId="20577"/>
          <ac:spMkLst>
            <pc:docMk/>
            <pc:sldMk cId="2153710529" sldId="264"/>
            <ac:spMk id="3" creationId="{3C82F74B-85E9-41B1-859A-8CD507405C12}"/>
          </ac:spMkLst>
        </pc:spChg>
        <pc:spChg chg="del mod">
          <ac:chgData name="Александр Знайда" userId="7ee8cc6855d60bea" providerId="LiveId" clId="{00EC9A53-ADF0-45A0-811B-4A8DCEA4DD53}" dt="2022-03-14T12:30:57.290" v="1311" actId="478"/>
          <ac:spMkLst>
            <pc:docMk/>
            <pc:sldMk cId="2153710529" sldId="264"/>
            <ac:spMk id="4" creationId="{17AA3C20-84C8-410F-B4CB-1DEAA6F49D2C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8" creationId="{1216C67D-65FC-4664-A64A-9068EB6F85BD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9" creationId="{456C3437-F8C0-4BA8-8896-CC3AC38F08EB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11" creationId="{1F9346BA-B068-4A3D-9652-E53AC5460816}"/>
          </ac:spMkLst>
        </pc:spChg>
        <pc:spChg chg="mod">
          <ac:chgData name="Александр Знайда" userId="7ee8cc6855d60bea" providerId="LiveId" clId="{00EC9A53-ADF0-45A0-811B-4A8DCEA4DD53}" dt="2022-03-14T21:09:43.754" v="2888" actId="255"/>
          <ac:spMkLst>
            <pc:docMk/>
            <pc:sldMk cId="2153710529" sldId="264"/>
            <ac:spMk id="12" creationId="{B74ADBB1-981A-4CAD-8458-4DBF4BAF1737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14" creationId="{0DFF5A2E-0A42-42C0-A589-B2C166E1E836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15" creationId="{CA640083-4989-4940-AB9D-BD17D2A3DEF7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17" creationId="{21CBE1F1-B022-4F99-A249-693C657E6665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18" creationId="{529F15CE-E53E-4CC3-B317-5960C09E8A80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23" creationId="{B04051F4-08DC-4A06-99B2-BCECEB47FD7F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24" creationId="{A7AAB91A-DE56-488A-923C-FEC869794918}"/>
          </ac:spMkLst>
        </pc:spChg>
        <pc:spChg chg="mod">
          <ac:chgData name="Александр Знайда" userId="7ee8cc6855d60bea" providerId="LiveId" clId="{00EC9A53-ADF0-45A0-811B-4A8DCEA4DD53}" dt="2022-03-14T17:14:14.301" v="1472"/>
          <ac:spMkLst>
            <pc:docMk/>
            <pc:sldMk cId="2153710529" sldId="264"/>
            <ac:spMk id="26" creationId="{93B61B2F-4128-4221-8EDC-9CE807A199EE}"/>
          </ac:spMkLst>
        </pc:spChg>
        <pc:spChg chg="mod">
          <ac:chgData name="Александр Знайда" userId="7ee8cc6855d60bea" providerId="LiveId" clId="{00EC9A53-ADF0-45A0-811B-4A8DCEA4DD53}" dt="2022-03-14T17:15:19.270" v="1477" actId="6549"/>
          <ac:spMkLst>
            <pc:docMk/>
            <pc:sldMk cId="2153710529" sldId="264"/>
            <ac:spMk id="27" creationId="{4BDFE085-CAB4-44AE-8712-A80EA465110E}"/>
          </ac:spMkLst>
        </pc:spChg>
        <pc:spChg chg="mod">
          <ac:chgData name="Александр Знайда" userId="7ee8cc6855d60bea" providerId="LiveId" clId="{00EC9A53-ADF0-45A0-811B-4A8DCEA4DD53}" dt="2022-03-14T17:14:15.132" v="1473"/>
          <ac:spMkLst>
            <pc:docMk/>
            <pc:sldMk cId="2153710529" sldId="264"/>
            <ac:spMk id="29" creationId="{0645DCDD-4149-4BC3-857D-917BDC725A81}"/>
          </ac:spMkLst>
        </pc:spChg>
        <pc:spChg chg="mod">
          <ac:chgData name="Александр Знайда" userId="7ee8cc6855d60bea" providerId="LiveId" clId="{00EC9A53-ADF0-45A0-811B-4A8DCEA4DD53}" dt="2022-03-14T17:14:15.132" v="1473"/>
          <ac:spMkLst>
            <pc:docMk/>
            <pc:sldMk cId="2153710529" sldId="264"/>
            <ac:spMk id="30" creationId="{3C7F913F-0118-4A41-BACE-607D2501F9F4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32" creationId="{E754DA2E-93C3-402C-9D41-0E7B547B4393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33" creationId="{C56BCFC7-4E66-4C58-9D56-67BB07494190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35" creationId="{68282D4B-0701-422D-ACAD-2F825278E59B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36" creationId="{2219FD8D-BF97-4659-9519-A144A52BBC61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38" creationId="{CE1FAEAD-7208-4F82-A8B3-BFC44244E7E2}"/>
          </ac:spMkLst>
        </pc:spChg>
        <pc:spChg chg="mod">
          <ac:chgData name="Александр Знайда" userId="7ee8cc6855d60bea" providerId="LiveId" clId="{00EC9A53-ADF0-45A0-811B-4A8DCEA4DD53}" dt="2022-03-14T17:22:04.499" v="1510" actId="255"/>
          <ac:spMkLst>
            <pc:docMk/>
            <pc:sldMk cId="2153710529" sldId="264"/>
            <ac:spMk id="39" creationId="{99E340D1-1588-4DA9-8C24-B906E250CD25}"/>
          </ac:spMkLst>
        </pc:spChg>
        <pc:grpChg chg="add mod">
          <ac:chgData name="Александр Знайда" userId="7ee8cc6855d60bea" providerId="LiveId" clId="{00EC9A53-ADF0-45A0-811B-4A8DCEA4DD53}" dt="2022-03-14T17:12:29.020" v="1466" actId="1076"/>
          <ac:grpSpMkLst>
            <pc:docMk/>
            <pc:sldMk cId="2153710529" sldId="264"/>
            <ac:grpSpMk id="7" creationId="{2A7576F0-0CBE-4FCC-8EC7-D695F785F038}"/>
          </ac:grpSpMkLst>
        </pc:grpChg>
        <pc:grpChg chg="add mod">
          <ac:chgData name="Александр Знайда" userId="7ee8cc6855d60bea" providerId="LiveId" clId="{00EC9A53-ADF0-45A0-811B-4A8DCEA4DD53}" dt="2022-03-14T17:02:40.473" v="1454" actId="1076"/>
          <ac:grpSpMkLst>
            <pc:docMk/>
            <pc:sldMk cId="2153710529" sldId="264"/>
            <ac:grpSpMk id="10" creationId="{69090870-6700-4862-AE74-2EC3B2FD2192}"/>
          </ac:grpSpMkLst>
        </pc:grpChg>
        <pc:grpChg chg="add mod">
          <ac:chgData name="Александр Знайда" userId="7ee8cc6855d60bea" providerId="LiveId" clId="{00EC9A53-ADF0-45A0-811B-4A8DCEA4DD53}" dt="2022-03-14T17:14:24.135" v="1474" actId="1076"/>
          <ac:grpSpMkLst>
            <pc:docMk/>
            <pc:sldMk cId="2153710529" sldId="264"/>
            <ac:grpSpMk id="13" creationId="{F3A75898-0DF9-4625-8C9F-9A7FD67529AA}"/>
          </ac:grpSpMkLst>
        </pc:grpChg>
        <pc:grpChg chg="add mod">
          <ac:chgData name="Александр Знайда" userId="7ee8cc6855d60bea" providerId="LiveId" clId="{00EC9A53-ADF0-45A0-811B-4A8DCEA4DD53}" dt="2022-03-14T17:13:33.627" v="1468" actId="1076"/>
          <ac:grpSpMkLst>
            <pc:docMk/>
            <pc:sldMk cId="2153710529" sldId="264"/>
            <ac:grpSpMk id="16" creationId="{95B96F17-7BD6-4327-A7D6-728B5BA60208}"/>
          </ac:grpSpMkLst>
        </pc:grpChg>
        <pc:grpChg chg="add mod">
          <ac:chgData name="Александр Знайда" userId="7ee8cc6855d60bea" providerId="LiveId" clId="{00EC9A53-ADF0-45A0-811B-4A8DCEA4DD53}" dt="2022-03-14T17:12:06.207" v="1464" actId="1076"/>
          <ac:grpSpMkLst>
            <pc:docMk/>
            <pc:sldMk cId="2153710529" sldId="264"/>
            <ac:grpSpMk id="22" creationId="{AD213F2C-7305-4895-9F11-7574B51AD999}"/>
          </ac:grpSpMkLst>
        </pc:grpChg>
        <pc:grpChg chg="add del mod">
          <ac:chgData name="Александр Знайда" userId="7ee8cc6855d60bea" providerId="LiveId" clId="{00EC9A53-ADF0-45A0-811B-4A8DCEA4DD53}" dt="2022-03-14T17:15:20.960" v="1478" actId="478"/>
          <ac:grpSpMkLst>
            <pc:docMk/>
            <pc:sldMk cId="2153710529" sldId="264"/>
            <ac:grpSpMk id="25" creationId="{C71E5A23-06D9-4DD2-A5BA-CA7D8E7A00A3}"/>
          </ac:grpSpMkLst>
        </pc:grpChg>
        <pc:grpChg chg="add del mod">
          <ac:chgData name="Александр Знайда" userId="7ee8cc6855d60bea" providerId="LiveId" clId="{00EC9A53-ADF0-45A0-811B-4A8DCEA4DD53}" dt="2022-03-14T17:15:22.650" v="1479" actId="478"/>
          <ac:grpSpMkLst>
            <pc:docMk/>
            <pc:sldMk cId="2153710529" sldId="264"/>
            <ac:grpSpMk id="28" creationId="{0CFC958B-0B89-4148-A3A9-25A8F1208EEB}"/>
          </ac:grpSpMkLst>
        </pc:grpChg>
        <pc:grpChg chg="add mod">
          <ac:chgData name="Александр Знайда" userId="7ee8cc6855d60bea" providerId="LiveId" clId="{00EC9A53-ADF0-45A0-811B-4A8DCEA4DD53}" dt="2022-03-14T17:17:31.050" v="1489" actId="14100"/>
          <ac:grpSpMkLst>
            <pc:docMk/>
            <pc:sldMk cId="2153710529" sldId="264"/>
            <ac:grpSpMk id="31" creationId="{AE8ADB2A-0AD4-4373-8483-7ACA79544752}"/>
          </ac:grpSpMkLst>
        </pc:grpChg>
        <pc:grpChg chg="add mod">
          <ac:chgData name="Александр Знайда" userId="7ee8cc6855d60bea" providerId="LiveId" clId="{00EC9A53-ADF0-45A0-811B-4A8DCEA4DD53}" dt="2022-03-14T17:17:53.269" v="1491" actId="1076"/>
          <ac:grpSpMkLst>
            <pc:docMk/>
            <pc:sldMk cId="2153710529" sldId="264"/>
            <ac:grpSpMk id="34" creationId="{D308F40E-DC6A-4A09-93CF-F8F0A2325EF3}"/>
          </ac:grpSpMkLst>
        </pc:grpChg>
        <pc:grpChg chg="add mod">
          <ac:chgData name="Александр Знайда" userId="7ee8cc6855d60bea" providerId="LiveId" clId="{00EC9A53-ADF0-45A0-811B-4A8DCEA4DD53}" dt="2022-03-14T17:18:11.240" v="1493" actId="1076"/>
          <ac:grpSpMkLst>
            <pc:docMk/>
            <pc:sldMk cId="2153710529" sldId="264"/>
            <ac:grpSpMk id="37" creationId="{146DD458-A252-4C50-9CF8-B2AC1C52B738}"/>
          </ac:grpSpMkLst>
        </pc:grpChg>
        <pc:graphicFrameChg chg="add del mod modGraphic">
          <ac:chgData name="Александр Знайда" userId="7ee8cc6855d60bea" providerId="LiveId" clId="{00EC9A53-ADF0-45A0-811B-4A8DCEA4DD53}" dt="2022-03-14T16:54:50.482" v="1422" actId="478"/>
          <ac:graphicFrameMkLst>
            <pc:docMk/>
            <pc:sldMk cId="2153710529" sldId="264"/>
            <ac:graphicFrameMk id="5" creationId="{AB8B394E-535E-4CFB-997F-C932DFBEF58B}"/>
          </ac:graphicFrameMkLst>
        </pc:graphicFrameChg>
        <pc:graphicFrameChg chg="add del mod ord">
          <ac:chgData name="Александр Знайда" userId="7ee8cc6855d60bea" providerId="LiveId" clId="{00EC9A53-ADF0-45A0-811B-4A8DCEA4DD53}" dt="2022-03-14T16:57:58.861" v="1436" actId="478"/>
          <ac:graphicFrameMkLst>
            <pc:docMk/>
            <pc:sldMk cId="2153710529" sldId="264"/>
            <ac:graphicFrameMk id="19" creationId="{AB8B394E-535E-4CFB-997F-C932DFBEF58B}"/>
          </ac:graphicFrameMkLst>
        </pc:graphicFrameChg>
        <pc:graphicFrameChg chg="add del mod ord modGraphic">
          <ac:chgData name="Александр Знайда" userId="7ee8cc6855d60bea" providerId="LiveId" clId="{00EC9A53-ADF0-45A0-811B-4A8DCEA4DD53}" dt="2022-03-14T16:59:12.052" v="1441" actId="478"/>
          <ac:graphicFrameMkLst>
            <pc:docMk/>
            <pc:sldMk cId="2153710529" sldId="264"/>
            <ac:graphicFrameMk id="20" creationId="{AB8B394E-535E-4CFB-997F-C932DFBEF58B}"/>
          </ac:graphicFrameMkLst>
        </pc:graphicFrameChg>
        <pc:graphicFrameChg chg="add mod ord modGraphic">
          <ac:chgData name="Александр Знайда" userId="7ee8cc6855d60bea" providerId="LiveId" clId="{00EC9A53-ADF0-45A0-811B-4A8DCEA4DD53}" dt="2022-03-14T21:10:32.373" v="2893" actId="1076"/>
          <ac:graphicFrameMkLst>
            <pc:docMk/>
            <pc:sldMk cId="2153710529" sldId="264"/>
            <ac:graphicFrameMk id="21" creationId="{AB8B394E-535E-4CFB-997F-C932DFBEF58B}"/>
          </ac:graphicFrameMkLst>
        </pc:graphicFrameChg>
        <pc:picChg chg="add mod">
          <ac:chgData name="Александр Знайда" userId="7ee8cc6855d60bea" providerId="LiveId" clId="{00EC9A53-ADF0-45A0-811B-4A8DCEA4DD53}" dt="2022-03-14T21:10:36.993" v="2894" actId="1076"/>
          <ac:picMkLst>
            <pc:docMk/>
            <pc:sldMk cId="2153710529" sldId="264"/>
            <ac:picMk id="6" creationId="{AEFF0358-84C1-449C-95A7-18CCB65B5521}"/>
          </ac:picMkLst>
        </pc:picChg>
      </pc:sldChg>
      <pc:sldChg chg="addSp delSp modSp new mod ord setBg">
        <pc:chgData name="Александр Знайда" userId="7ee8cc6855d60bea" providerId="LiveId" clId="{00EC9A53-ADF0-45A0-811B-4A8DCEA4DD53}" dt="2022-03-14T20:41:23.026" v="2624" actId="14100"/>
        <pc:sldMkLst>
          <pc:docMk/>
          <pc:sldMk cId="2594270593" sldId="265"/>
        </pc:sldMkLst>
        <pc:spChg chg="del">
          <ac:chgData name="Александр Знайда" userId="7ee8cc6855d60bea" providerId="LiveId" clId="{00EC9A53-ADF0-45A0-811B-4A8DCEA4DD53}" dt="2022-03-13T20:13:06.519" v="113" actId="478"/>
          <ac:spMkLst>
            <pc:docMk/>
            <pc:sldMk cId="2594270593" sldId="265"/>
            <ac:spMk id="2" creationId="{7FC9391E-D2B3-40BA-8202-78700C0C0153}"/>
          </ac:spMkLst>
        </pc:spChg>
        <pc:spChg chg="del">
          <ac:chgData name="Александр Знайда" userId="7ee8cc6855d60bea" providerId="LiveId" clId="{00EC9A53-ADF0-45A0-811B-4A8DCEA4DD53}" dt="2022-03-13T20:13:09.776" v="114" actId="478"/>
          <ac:spMkLst>
            <pc:docMk/>
            <pc:sldMk cId="2594270593" sldId="265"/>
            <ac:spMk id="3" creationId="{B7DF7F18-96BF-4123-8A10-7ACE21FEEA23}"/>
          </ac:spMkLst>
        </pc:spChg>
        <pc:spChg chg="add del mod">
          <ac:chgData name="Александр Знайда" userId="7ee8cc6855d60bea" providerId="LiveId" clId="{00EC9A53-ADF0-45A0-811B-4A8DCEA4DD53}" dt="2022-03-13T20:13:58.302" v="117"/>
          <ac:spMkLst>
            <pc:docMk/>
            <pc:sldMk cId="2594270593" sldId="265"/>
            <ac:spMk id="4" creationId="{C5976D0E-39BD-46C7-A009-F8000802A035}"/>
          </ac:spMkLst>
        </pc:spChg>
        <pc:spChg chg="add del mod">
          <ac:chgData name="Александр Знайда" userId="7ee8cc6855d60bea" providerId="LiveId" clId="{00EC9A53-ADF0-45A0-811B-4A8DCEA4DD53}" dt="2022-03-14T03:41:31.984" v="241" actId="478"/>
          <ac:spMkLst>
            <pc:docMk/>
            <pc:sldMk cId="2594270593" sldId="265"/>
            <ac:spMk id="5" creationId="{E5D914A8-0DCC-4EDB-BFBF-28E3C23A3691}"/>
          </ac:spMkLst>
        </pc:spChg>
        <pc:spChg chg="add mod">
          <ac:chgData name="Александр Знайда" userId="7ee8cc6855d60bea" providerId="LiveId" clId="{00EC9A53-ADF0-45A0-811B-4A8DCEA4DD53}" dt="2022-03-14T03:41:26.196" v="240" actId="20577"/>
          <ac:spMkLst>
            <pc:docMk/>
            <pc:sldMk cId="2594270593" sldId="265"/>
            <ac:spMk id="6" creationId="{B652C8D9-87C8-47C0-8F19-74C6AD28D792}"/>
          </ac:spMkLst>
        </pc:spChg>
        <pc:spChg chg="add del mod">
          <ac:chgData name="Александр Знайда" userId="7ee8cc6855d60bea" providerId="LiveId" clId="{00EC9A53-ADF0-45A0-811B-4A8DCEA4DD53}" dt="2022-03-14T03:44:31.139" v="250" actId="478"/>
          <ac:spMkLst>
            <pc:docMk/>
            <pc:sldMk cId="2594270593" sldId="265"/>
            <ac:spMk id="7" creationId="{EE198427-0041-405D-9FCD-19948BCDA221}"/>
          </ac:spMkLst>
        </pc:spChg>
        <pc:spChg chg="add mod">
          <ac:chgData name="Александр Знайда" userId="7ee8cc6855d60bea" providerId="LiveId" clId="{00EC9A53-ADF0-45A0-811B-4A8DCEA4DD53}" dt="2022-03-14T20:34:02.376" v="2557" actId="164"/>
          <ac:spMkLst>
            <pc:docMk/>
            <pc:sldMk cId="2594270593" sldId="265"/>
            <ac:spMk id="8" creationId="{A8166F28-CCA5-4F77-A92B-D6D5F8A25FE4}"/>
          </ac:spMkLst>
        </pc:spChg>
        <pc:spChg chg="add del mod">
          <ac:chgData name="Александр Знайда" userId="7ee8cc6855d60bea" providerId="LiveId" clId="{00EC9A53-ADF0-45A0-811B-4A8DCEA4DD53}" dt="2022-03-14T03:55:24.917" v="448" actId="478"/>
          <ac:spMkLst>
            <pc:docMk/>
            <pc:sldMk cId="2594270593" sldId="265"/>
            <ac:spMk id="9" creationId="{AE5B481B-7BA1-4935-8633-A382247D3018}"/>
          </ac:spMkLst>
        </pc:spChg>
        <pc:spChg chg="add mod">
          <ac:chgData name="Александр Знайда" userId="7ee8cc6855d60bea" providerId="LiveId" clId="{00EC9A53-ADF0-45A0-811B-4A8DCEA4DD53}" dt="2022-03-14T20:34:02.376" v="2557" actId="164"/>
          <ac:spMkLst>
            <pc:docMk/>
            <pc:sldMk cId="2594270593" sldId="265"/>
            <ac:spMk id="10" creationId="{BABD2DBD-0201-4872-8203-33C17A089DD4}"/>
          </ac:spMkLst>
        </pc:spChg>
        <pc:spChg chg="add mod">
          <ac:chgData name="Александр Знайда" userId="7ee8cc6855d60bea" providerId="LiveId" clId="{00EC9A53-ADF0-45A0-811B-4A8DCEA4DD53}" dt="2022-03-14T20:36:07.745" v="2567" actId="255"/>
          <ac:spMkLst>
            <pc:docMk/>
            <pc:sldMk cId="2594270593" sldId="265"/>
            <ac:spMk id="11" creationId="{10326BDC-8A75-4CC5-95BF-C2975FA706D0}"/>
          </ac:spMkLst>
        </pc:spChg>
        <pc:spChg chg="add mod">
          <ac:chgData name="Александр Знайда" userId="7ee8cc6855d60bea" providerId="LiveId" clId="{00EC9A53-ADF0-45A0-811B-4A8DCEA4DD53}" dt="2022-03-14T20:35:23.196" v="2564" actId="255"/>
          <ac:spMkLst>
            <pc:docMk/>
            <pc:sldMk cId="2594270593" sldId="265"/>
            <ac:spMk id="12" creationId="{84C62387-9FB3-4EFE-B236-92986ADAD67A}"/>
          </ac:spMkLst>
        </pc:spChg>
        <pc:spChg chg="add mod">
          <ac:chgData name="Александр Знайда" userId="7ee8cc6855d60bea" providerId="LiveId" clId="{00EC9A53-ADF0-45A0-811B-4A8DCEA4DD53}" dt="2022-03-14T20:36:38.267" v="2571" actId="14100"/>
          <ac:spMkLst>
            <pc:docMk/>
            <pc:sldMk cId="2594270593" sldId="265"/>
            <ac:spMk id="13" creationId="{A4F1C0EA-0AB4-4E76-A2DE-4EC62261FC76}"/>
          </ac:spMkLst>
        </pc:spChg>
        <pc:spChg chg="add mod">
          <ac:chgData name="Александр Знайда" userId="7ee8cc6855d60bea" providerId="LiveId" clId="{00EC9A53-ADF0-45A0-811B-4A8DCEA4DD53}" dt="2022-03-14T20:36:31.906" v="2570" actId="14100"/>
          <ac:spMkLst>
            <pc:docMk/>
            <pc:sldMk cId="2594270593" sldId="265"/>
            <ac:spMk id="14" creationId="{E4CF68F4-9039-48A2-9D71-01DFDE29596D}"/>
          </ac:spMkLst>
        </pc:spChg>
        <pc:spChg chg="add mod">
          <ac:chgData name="Александр Знайда" userId="7ee8cc6855d60bea" providerId="LiveId" clId="{00EC9A53-ADF0-45A0-811B-4A8DCEA4DD53}" dt="2022-03-14T20:34:43.726" v="2561" actId="14100"/>
          <ac:spMkLst>
            <pc:docMk/>
            <pc:sldMk cId="2594270593" sldId="265"/>
            <ac:spMk id="15" creationId="{6A6F5854-77CE-42DC-A53B-FDB78A94AED0}"/>
          </ac:spMkLst>
        </pc:spChg>
        <pc:spChg chg="add mod">
          <ac:chgData name="Александр Знайда" userId="7ee8cc6855d60bea" providerId="LiveId" clId="{00EC9A53-ADF0-45A0-811B-4A8DCEA4DD53}" dt="2022-03-14T20:38:02.529" v="2583" actId="255"/>
          <ac:spMkLst>
            <pc:docMk/>
            <pc:sldMk cId="2594270593" sldId="265"/>
            <ac:spMk id="27" creationId="{2B1519BA-7B26-4654-9BC8-47F674F1AB58}"/>
          </ac:spMkLst>
        </pc:spChg>
        <pc:spChg chg="add mod">
          <ac:chgData name="Александр Знайда" userId="7ee8cc6855d60bea" providerId="LiveId" clId="{00EC9A53-ADF0-45A0-811B-4A8DCEA4DD53}" dt="2022-03-14T20:37:14.971" v="2577" actId="14100"/>
          <ac:spMkLst>
            <pc:docMk/>
            <pc:sldMk cId="2594270593" sldId="265"/>
            <ac:spMk id="28" creationId="{4DF9FC9A-EFBC-4A53-AE5A-339BAB8ACB54}"/>
          </ac:spMkLst>
        </pc:spChg>
        <pc:spChg chg="add mod">
          <ac:chgData name="Александр Знайда" userId="7ee8cc6855d60bea" providerId="LiveId" clId="{00EC9A53-ADF0-45A0-811B-4A8DCEA4DD53}" dt="2022-03-14T20:37:23.351" v="2578" actId="255"/>
          <ac:spMkLst>
            <pc:docMk/>
            <pc:sldMk cId="2594270593" sldId="265"/>
            <ac:spMk id="29" creationId="{369594AC-672C-4E44-83A0-6BFA09F18BAD}"/>
          </ac:spMkLst>
        </pc:spChg>
        <pc:spChg chg="add mod">
          <ac:chgData name="Александр Знайда" userId="7ee8cc6855d60bea" providerId="LiveId" clId="{00EC9A53-ADF0-45A0-811B-4A8DCEA4DD53}" dt="2022-03-14T20:37:37.086" v="2580" actId="14100"/>
          <ac:spMkLst>
            <pc:docMk/>
            <pc:sldMk cId="2594270593" sldId="265"/>
            <ac:spMk id="30" creationId="{D6625875-B294-4804-94C9-83B2D63D2D7F}"/>
          </ac:spMkLst>
        </pc:spChg>
        <pc:spChg chg="add mod">
          <ac:chgData name="Александр Знайда" userId="7ee8cc6855d60bea" providerId="LiveId" clId="{00EC9A53-ADF0-45A0-811B-4A8DCEA4DD53}" dt="2022-03-14T20:37:51.967" v="2582" actId="14100"/>
          <ac:spMkLst>
            <pc:docMk/>
            <pc:sldMk cId="2594270593" sldId="265"/>
            <ac:spMk id="31" creationId="{DF1D1A50-AE00-4E09-858C-6E7C8D281DA6}"/>
          </ac:spMkLst>
        </pc:spChg>
        <pc:spChg chg="add mod">
          <ac:chgData name="Александр Знайда" userId="7ee8cc6855d60bea" providerId="LiveId" clId="{00EC9A53-ADF0-45A0-811B-4A8DCEA4DD53}" dt="2022-03-14T20:39:54.841" v="2616" actId="1076"/>
          <ac:spMkLst>
            <pc:docMk/>
            <pc:sldMk cId="2594270593" sldId="265"/>
            <ac:spMk id="49" creationId="{4CF595A6-CA1C-4A3D-8BD3-DA2F5F4AD457}"/>
          </ac:spMkLst>
        </pc:spChg>
        <pc:spChg chg="add mod">
          <ac:chgData name="Александр Знайда" userId="7ee8cc6855d60bea" providerId="LiveId" clId="{00EC9A53-ADF0-45A0-811B-4A8DCEA4DD53}" dt="2022-03-14T20:34:02.376" v="2557" actId="164"/>
          <ac:spMkLst>
            <pc:docMk/>
            <pc:sldMk cId="2594270593" sldId="265"/>
            <ac:spMk id="55" creationId="{58DBD032-8769-4BD6-A392-82010503FA23}"/>
          </ac:spMkLst>
        </pc:spChg>
        <pc:spChg chg="add mod">
          <ac:chgData name="Александр Знайда" userId="7ee8cc6855d60bea" providerId="LiveId" clId="{00EC9A53-ADF0-45A0-811B-4A8DCEA4DD53}" dt="2022-03-14T20:34:47.206" v="2562" actId="14100"/>
          <ac:spMkLst>
            <pc:docMk/>
            <pc:sldMk cId="2594270593" sldId="265"/>
            <ac:spMk id="56" creationId="{BEBFD1B3-2948-4B3C-B91C-A6D310E4429A}"/>
          </ac:spMkLst>
        </pc:spChg>
        <pc:grpChg chg="add mod">
          <ac:chgData name="Александр Знайда" userId="7ee8cc6855d60bea" providerId="LiveId" clId="{00EC9A53-ADF0-45A0-811B-4A8DCEA4DD53}" dt="2022-03-14T20:34:32.456" v="2560" actId="14100"/>
          <ac:grpSpMkLst>
            <pc:docMk/>
            <pc:sldMk cId="2594270593" sldId="265"/>
            <ac:grpSpMk id="4" creationId="{A6923716-8986-4319-B2B2-181EF24D9D85}"/>
          </ac:grpSpMkLst>
        </pc:grpChg>
        <pc:cxnChg chg="add mod">
          <ac:chgData name="Александр Знайда" userId="7ee8cc6855d60bea" providerId="LiveId" clId="{00EC9A53-ADF0-45A0-811B-4A8DCEA4DD53}" dt="2022-03-14T20:36:58.366" v="2575" actId="14100"/>
          <ac:cxnSpMkLst>
            <pc:docMk/>
            <pc:sldMk cId="2594270593" sldId="265"/>
            <ac:cxnSpMk id="17" creationId="{2F2ACE80-E72F-4786-B18C-38A8A955142D}"/>
          </ac:cxnSpMkLst>
        </pc:cxnChg>
        <pc:cxnChg chg="add mod">
          <ac:chgData name="Александр Знайда" userId="7ee8cc6855d60bea" providerId="LiveId" clId="{00EC9A53-ADF0-45A0-811B-4A8DCEA4DD53}" dt="2022-03-14T20:36:43.426" v="2572" actId="14100"/>
          <ac:cxnSpMkLst>
            <pc:docMk/>
            <pc:sldMk cId="2594270593" sldId="265"/>
            <ac:cxnSpMk id="23" creationId="{968128C1-43F0-47AD-A050-B77873A74FB6}"/>
          </ac:cxnSpMkLst>
        </pc:cxnChg>
        <pc:cxnChg chg="add mod">
          <ac:chgData name="Александр Знайда" userId="7ee8cc6855d60bea" providerId="LiveId" clId="{00EC9A53-ADF0-45A0-811B-4A8DCEA4DD53}" dt="2022-03-14T20:40:52.595" v="2620" actId="1582"/>
          <ac:cxnSpMkLst>
            <pc:docMk/>
            <pc:sldMk cId="2594270593" sldId="265"/>
            <ac:cxnSpMk id="26" creationId="{7BCB3B20-01AA-4E2E-8401-5744BEBCCA7B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33" creationId="{04C15DB4-A5C2-4548-A1D8-AC0C9E2ADA71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35" creationId="{414D5433-6884-40CE-ABC5-0698C359A45B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37" creationId="{D3AB9A47-F72D-4F89-A692-1D2BC1170D02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39" creationId="{0F8AC095-55AA-4E78-86E2-C5FEFB1424EB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40" creationId="{585F3DC9-D0C2-4BF8-BC6C-A5C6D1C2DC9D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41" creationId="{982BB509-F291-46D8-9F3E-F940E19CFF92}"/>
          </ac:cxnSpMkLst>
        </pc:cxnChg>
        <pc:cxnChg chg="add mod">
          <ac:chgData name="Александр Знайда" userId="7ee8cc6855d60bea" providerId="LiveId" clId="{00EC9A53-ADF0-45A0-811B-4A8DCEA4DD53}" dt="2022-03-14T20:37:14.971" v="2577" actId="14100"/>
          <ac:cxnSpMkLst>
            <pc:docMk/>
            <pc:sldMk cId="2594270593" sldId="265"/>
            <ac:cxnSpMk id="45" creationId="{8AF1EC0B-D418-4CC9-A114-0D0BD55A254C}"/>
          </ac:cxnSpMkLst>
        </pc:cxnChg>
        <pc:cxnChg chg="add mod">
          <ac:chgData name="Александр Знайда" userId="7ee8cc6855d60bea" providerId="LiveId" clId="{00EC9A53-ADF0-45A0-811B-4A8DCEA4DD53}" dt="2022-03-14T20:37:37.086" v="2580" actId="14100"/>
          <ac:cxnSpMkLst>
            <pc:docMk/>
            <pc:sldMk cId="2594270593" sldId="265"/>
            <ac:cxnSpMk id="46" creationId="{E93CE085-2C56-413B-8A52-B549B4321FFC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47" creationId="{9ED8EDDF-C024-426F-8159-C41896A307B7}"/>
          </ac:cxnSpMkLst>
        </pc:cxnChg>
        <pc:cxnChg chg="add mod">
          <ac:chgData name="Александр Знайда" userId="7ee8cc6855d60bea" providerId="LiveId" clId="{00EC9A53-ADF0-45A0-811B-4A8DCEA4DD53}" dt="2022-03-14T20:37:51.967" v="2582" actId="14100"/>
          <ac:cxnSpMkLst>
            <pc:docMk/>
            <pc:sldMk cId="2594270593" sldId="265"/>
            <ac:cxnSpMk id="48" creationId="{0DD6AEE0-8A8C-41BA-A7C5-705479A22E01}"/>
          </ac:cxnSpMkLst>
        </pc:cxnChg>
        <pc:cxnChg chg="add mod">
          <ac:chgData name="Александр Знайда" userId="7ee8cc6855d60bea" providerId="LiveId" clId="{00EC9A53-ADF0-45A0-811B-4A8DCEA4DD53}" dt="2022-03-14T20:41:23.026" v="2624" actId="14100"/>
          <ac:cxnSpMkLst>
            <pc:docMk/>
            <pc:sldMk cId="2594270593" sldId="265"/>
            <ac:cxnSpMk id="50" creationId="{6F8AAD90-9993-4DC5-AFEF-5AB661DC3293}"/>
          </ac:cxnSpMkLst>
        </pc:cxnChg>
        <pc:cxnChg chg="add del mod">
          <ac:chgData name="Александр Знайда" userId="7ee8cc6855d60bea" providerId="LiveId" clId="{00EC9A53-ADF0-45A0-811B-4A8DCEA4DD53}" dt="2022-03-14T04:11:44.506" v="667" actId="478"/>
          <ac:cxnSpMkLst>
            <pc:docMk/>
            <pc:sldMk cId="2594270593" sldId="265"/>
            <ac:cxnSpMk id="57" creationId="{831B9155-9293-4CBB-A8C0-7C547DDC05EF}"/>
          </ac:cxnSpMkLst>
        </pc:cxnChg>
        <pc:cxnChg chg="add del mod">
          <ac:chgData name="Александр Знайда" userId="7ee8cc6855d60bea" providerId="LiveId" clId="{00EC9A53-ADF0-45A0-811B-4A8DCEA4DD53}" dt="2022-03-14T20:33:30.586" v="2554" actId="478"/>
          <ac:cxnSpMkLst>
            <pc:docMk/>
            <pc:sldMk cId="2594270593" sldId="265"/>
            <ac:cxnSpMk id="62" creationId="{323B9331-F28F-4B22-8355-7DA248593B20}"/>
          </ac:cxnSpMkLst>
        </pc:cxnChg>
        <pc:cxnChg chg="add mod">
          <ac:chgData name="Александр Знайда" userId="7ee8cc6855d60bea" providerId="LiveId" clId="{00EC9A53-ADF0-45A0-811B-4A8DCEA4DD53}" dt="2022-03-14T20:34:02.376" v="2557" actId="164"/>
          <ac:cxnSpMkLst>
            <pc:docMk/>
            <pc:sldMk cId="2594270593" sldId="265"/>
            <ac:cxnSpMk id="63" creationId="{2877FEDB-447A-4664-9A49-886FF090516F}"/>
          </ac:cxnSpMkLst>
        </pc:cxnChg>
        <pc:cxnChg chg="add mod">
          <ac:chgData name="Александр Знайда" userId="7ee8cc6855d60bea" providerId="LiveId" clId="{00EC9A53-ADF0-45A0-811B-4A8DCEA4DD53}" dt="2022-03-14T20:34:47.206" v="2562" actId="14100"/>
          <ac:cxnSpMkLst>
            <pc:docMk/>
            <pc:sldMk cId="2594270593" sldId="265"/>
            <ac:cxnSpMk id="66" creationId="{14DDA789-D2D6-4FD7-B00C-21DA51A1A29B}"/>
          </ac:cxnSpMkLst>
        </pc:cxnChg>
        <pc:cxnChg chg="add mod">
          <ac:chgData name="Александр Знайда" userId="7ee8cc6855d60bea" providerId="LiveId" clId="{00EC9A53-ADF0-45A0-811B-4A8DCEA4DD53}" dt="2022-03-14T20:34:47.206" v="2562" actId="14100"/>
          <ac:cxnSpMkLst>
            <pc:docMk/>
            <pc:sldMk cId="2594270593" sldId="265"/>
            <ac:cxnSpMk id="75" creationId="{962ED73F-EEED-4E7B-A0DA-B10D3C751C78}"/>
          </ac:cxnSpMkLst>
        </pc:cxnChg>
      </pc:sldChg>
      <pc:sldChg chg="addSp delSp modSp new mod ord setBg">
        <pc:chgData name="Александр Знайда" userId="7ee8cc6855d60bea" providerId="LiveId" clId="{00EC9A53-ADF0-45A0-811B-4A8DCEA4DD53}" dt="2022-03-14T20:43:21.345" v="2632"/>
        <pc:sldMkLst>
          <pc:docMk/>
          <pc:sldMk cId="1227561276" sldId="266"/>
        </pc:sldMkLst>
        <pc:spChg chg="del">
          <ac:chgData name="Александр Знайда" userId="7ee8cc6855d60bea" providerId="LiveId" clId="{00EC9A53-ADF0-45A0-811B-4A8DCEA4DD53}" dt="2022-03-13T20:21:35.255" v="143" actId="478"/>
          <ac:spMkLst>
            <pc:docMk/>
            <pc:sldMk cId="1227561276" sldId="266"/>
            <ac:spMk id="2" creationId="{C8C5625B-46F2-4890-A66F-26CC769B4F13}"/>
          </ac:spMkLst>
        </pc:spChg>
        <pc:spChg chg="del">
          <ac:chgData name="Александр Знайда" userId="7ee8cc6855d60bea" providerId="LiveId" clId="{00EC9A53-ADF0-45A0-811B-4A8DCEA4DD53}" dt="2022-03-13T20:21:33.011" v="142" actId="478"/>
          <ac:spMkLst>
            <pc:docMk/>
            <pc:sldMk cId="1227561276" sldId="266"/>
            <ac:spMk id="3" creationId="{1FF79A1F-017A-45C5-8FE6-2249665BEC14}"/>
          </ac:spMkLst>
        </pc:spChg>
        <pc:spChg chg="add mod">
          <ac:chgData name="Александр Знайда" userId="7ee8cc6855d60bea" providerId="LiveId" clId="{00EC9A53-ADF0-45A0-811B-4A8DCEA4DD53}" dt="2022-03-13T20:22:34.184" v="151" actId="1076"/>
          <ac:spMkLst>
            <pc:docMk/>
            <pc:sldMk cId="1227561276" sldId="266"/>
            <ac:spMk id="6" creationId="{DB5404A6-049E-4B3A-9CCF-98D976B283FC}"/>
          </ac:spMkLst>
        </pc:spChg>
        <pc:spChg chg="add mod">
          <ac:chgData name="Александр Знайда" userId="7ee8cc6855d60bea" providerId="LiveId" clId="{00EC9A53-ADF0-45A0-811B-4A8DCEA4DD53}" dt="2022-03-13T20:22:14.282" v="147" actId="1076"/>
          <ac:spMkLst>
            <pc:docMk/>
            <pc:sldMk cId="1227561276" sldId="266"/>
            <ac:spMk id="7" creationId="{9276C1E6-E5D1-4D99-8334-1A0EBDD65BAE}"/>
          </ac:spMkLst>
        </pc:spChg>
        <pc:spChg chg="add mod">
          <ac:chgData name="Александр Знайда" userId="7ee8cc6855d60bea" providerId="LiveId" clId="{00EC9A53-ADF0-45A0-811B-4A8DCEA4DD53}" dt="2022-03-13T20:22:25.149" v="149" actId="1076"/>
          <ac:spMkLst>
            <pc:docMk/>
            <pc:sldMk cId="1227561276" sldId="266"/>
            <ac:spMk id="8" creationId="{0DEF4CD2-AA2B-427C-9983-415A2749030D}"/>
          </ac:spMkLst>
        </pc:spChg>
        <pc:spChg chg="add mod">
          <ac:chgData name="Александр Знайда" userId="7ee8cc6855d60bea" providerId="LiveId" clId="{00EC9A53-ADF0-45A0-811B-4A8DCEA4DD53}" dt="2022-03-13T20:22:19.430" v="148" actId="1076"/>
          <ac:spMkLst>
            <pc:docMk/>
            <pc:sldMk cId="1227561276" sldId="266"/>
            <ac:spMk id="9" creationId="{A4F44F02-44B0-47C4-8EBA-D5FC1218A34A}"/>
          </ac:spMkLst>
        </pc:spChg>
        <pc:spChg chg="add mod">
          <ac:chgData name="Александр Знайда" userId="7ee8cc6855d60bea" providerId="LiveId" clId="{00EC9A53-ADF0-45A0-811B-4A8DCEA4DD53}" dt="2022-03-13T20:21:39.251" v="144"/>
          <ac:spMkLst>
            <pc:docMk/>
            <pc:sldMk cId="1227561276" sldId="266"/>
            <ac:spMk id="10" creationId="{CE44ACF2-EC18-43DC-942B-E77E2EF73448}"/>
          </ac:spMkLst>
        </pc:spChg>
        <pc:spChg chg="add mod">
          <ac:chgData name="Александр Знайда" userId="7ee8cc6855d60bea" providerId="LiveId" clId="{00EC9A53-ADF0-45A0-811B-4A8DCEA4DD53}" dt="2022-03-13T20:21:39.251" v="144"/>
          <ac:spMkLst>
            <pc:docMk/>
            <pc:sldMk cId="1227561276" sldId="266"/>
            <ac:spMk id="11" creationId="{92948579-C62B-460E-B94E-903AB0BDBCC0}"/>
          </ac:spMkLst>
        </pc:spChg>
        <pc:spChg chg="add mod">
          <ac:chgData name="Александр Знайда" userId="7ee8cc6855d60bea" providerId="LiveId" clId="{00EC9A53-ADF0-45A0-811B-4A8DCEA4DD53}" dt="2022-03-13T20:21:39.251" v="144"/>
          <ac:spMkLst>
            <pc:docMk/>
            <pc:sldMk cId="1227561276" sldId="266"/>
            <ac:spMk id="12" creationId="{B6B02E7A-5D62-45B6-A0AB-6ECA8921EA3E}"/>
          </ac:spMkLst>
        </pc:spChg>
        <pc:spChg chg="add mod">
          <ac:chgData name="Александр Знайда" userId="7ee8cc6855d60bea" providerId="LiveId" clId="{00EC9A53-ADF0-45A0-811B-4A8DCEA4DD53}" dt="2022-03-13T20:21:39.251" v="144"/>
          <ac:spMkLst>
            <pc:docMk/>
            <pc:sldMk cId="1227561276" sldId="266"/>
            <ac:spMk id="13" creationId="{4D56705A-4EFE-41D6-8D61-C7E7368C7BE0}"/>
          </ac:spMkLst>
        </pc:spChg>
        <pc:spChg chg="add mod">
          <ac:chgData name="Александр Знайда" userId="7ee8cc6855d60bea" providerId="LiveId" clId="{00EC9A53-ADF0-45A0-811B-4A8DCEA4DD53}" dt="2022-03-13T20:23:23.555" v="182" actId="20577"/>
          <ac:spMkLst>
            <pc:docMk/>
            <pc:sldMk cId="1227561276" sldId="266"/>
            <ac:spMk id="14" creationId="{AD5FCA43-DD9C-4637-A006-E94CC6C1D849}"/>
          </ac:spMkLst>
        </pc:spChg>
        <pc:grpChg chg="add mod">
          <ac:chgData name="Александр Знайда" userId="7ee8cc6855d60bea" providerId="LiveId" clId="{00EC9A53-ADF0-45A0-811B-4A8DCEA4DD53}" dt="2022-03-13T20:23:33.693" v="183" actId="1076"/>
          <ac:grpSpMkLst>
            <pc:docMk/>
            <pc:sldMk cId="1227561276" sldId="266"/>
            <ac:grpSpMk id="4" creationId="{B0E3ADC2-0745-441D-B5BA-9C7238068105}"/>
          </ac:grpSpMkLst>
        </pc:grpChg>
        <pc:grpChg chg="add mod">
          <ac:chgData name="Александр Знайда" userId="7ee8cc6855d60bea" providerId="LiveId" clId="{00EC9A53-ADF0-45A0-811B-4A8DCEA4DD53}" dt="2022-03-13T20:21:39.251" v="144"/>
          <ac:grpSpMkLst>
            <pc:docMk/>
            <pc:sldMk cId="1227561276" sldId="266"/>
            <ac:grpSpMk id="5" creationId="{47B22D81-6009-45CC-85A6-ECF5EE0D841B}"/>
          </ac:grpSpMkLst>
        </pc:grpChg>
      </pc:sldChg>
      <pc:sldChg chg="addSp delSp modSp new mod ord setBg">
        <pc:chgData name="Александр Знайда" userId="7ee8cc6855d60bea" providerId="LiveId" clId="{00EC9A53-ADF0-45A0-811B-4A8DCEA4DD53}" dt="2022-03-14T21:07:30.854" v="2818" actId="1076"/>
        <pc:sldMkLst>
          <pc:docMk/>
          <pc:sldMk cId="2456727839" sldId="267"/>
        </pc:sldMkLst>
        <pc:spChg chg="del">
          <ac:chgData name="Александр Знайда" userId="7ee8cc6855d60bea" providerId="LiveId" clId="{00EC9A53-ADF0-45A0-811B-4A8DCEA4DD53}" dt="2022-03-14T20:00:34.428" v="1619" actId="478"/>
          <ac:spMkLst>
            <pc:docMk/>
            <pc:sldMk cId="2456727839" sldId="267"/>
            <ac:spMk id="2" creationId="{D3E29B32-83EB-4191-8C28-B9B248C3B2E6}"/>
          </ac:spMkLst>
        </pc:spChg>
        <pc:spChg chg="del">
          <ac:chgData name="Александр Знайда" userId="7ee8cc6855d60bea" providerId="LiveId" clId="{00EC9A53-ADF0-45A0-811B-4A8DCEA4DD53}" dt="2022-03-14T20:00:38.798" v="1620" actId="478"/>
          <ac:spMkLst>
            <pc:docMk/>
            <pc:sldMk cId="2456727839" sldId="267"/>
            <ac:spMk id="3" creationId="{C195A49C-BC9D-4E43-9344-796F82CB9E11}"/>
          </ac:spMkLst>
        </pc:spChg>
        <pc:spChg chg="add del mod">
          <ac:chgData name="Александр Знайда" userId="7ee8cc6855d60bea" providerId="LiveId" clId="{00EC9A53-ADF0-45A0-811B-4A8DCEA4DD53}" dt="2022-03-14T21:04:43.461" v="2805"/>
          <ac:spMkLst>
            <pc:docMk/>
            <pc:sldMk cId="2456727839" sldId="267"/>
            <ac:spMk id="5" creationId="{68411433-0F1F-4357-A8F6-15D0A8D66D2F}"/>
          </ac:spMkLst>
        </pc:spChg>
        <pc:spChg chg="add mod">
          <ac:chgData name="Александр Знайда" userId="7ee8cc6855d60bea" providerId="LiveId" clId="{00EC9A53-ADF0-45A0-811B-4A8DCEA4DD53}" dt="2022-03-14T21:07:30.854" v="2818" actId="1076"/>
          <ac:spMkLst>
            <pc:docMk/>
            <pc:sldMk cId="2456727839" sldId="267"/>
            <ac:spMk id="7" creationId="{B8A99A4A-FC2D-4463-BBB1-D52423E586A7}"/>
          </ac:spMkLst>
        </pc:spChg>
        <pc:spChg chg="add mod">
          <ac:chgData name="Александр Знайда" userId="7ee8cc6855d60bea" providerId="LiveId" clId="{00EC9A53-ADF0-45A0-811B-4A8DCEA4DD53}" dt="2022-03-14T21:07:28.444" v="2817" actId="1076"/>
          <ac:spMkLst>
            <pc:docMk/>
            <pc:sldMk cId="2456727839" sldId="267"/>
            <ac:spMk id="8" creationId="{A4EA907D-D35A-4C6A-BE05-1C031F2BC71E}"/>
          </ac:spMkLst>
        </pc:spChg>
        <pc:spChg chg="add mod">
          <ac:chgData name="Александр Знайда" userId="7ee8cc6855d60bea" providerId="LiveId" clId="{00EC9A53-ADF0-45A0-811B-4A8DCEA4DD53}" dt="2022-03-14T21:07:16.294" v="2816" actId="207"/>
          <ac:spMkLst>
            <pc:docMk/>
            <pc:sldMk cId="2456727839" sldId="267"/>
            <ac:spMk id="10" creationId="{BDC6398D-DCD4-4AB3-BF8B-E4221221FD37}"/>
          </ac:spMkLst>
        </pc:spChg>
        <pc:picChg chg="add mod">
          <ac:chgData name="Александр Знайда" userId="7ee8cc6855d60bea" providerId="LiveId" clId="{00EC9A53-ADF0-45A0-811B-4A8DCEA4DD53}" dt="2022-03-14T20:00:52.329" v="1623" actId="1076"/>
          <ac:picMkLst>
            <pc:docMk/>
            <pc:sldMk cId="2456727839" sldId="267"/>
            <ac:picMk id="4" creationId="{1B9503CB-F28E-4E0B-A582-65E0C5ABCC8B}"/>
          </ac:picMkLst>
        </pc:picChg>
        <pc:picChg chg="add del mod">
          <ac:chgData name="Александр Знайда" userId="7ee8cc6855d60bea" providerId="LiveId" clId="{00EC9A53-ADF0-45A0-811B-4A8DCEA4DD53}" dt="2022-03-14T20:03:42.698" v="1635" actId="478"/>
          <ac:picMkLst>
            <pc:docMk/>
            <pc:sldMk cId="2456727839" sldId="267"/>
            <ac:picMk id="6" creationId="{2A6B9546-AC2E-477F-B943-9E4F0DA56484}"/>
          </ac:picMkLst>
        </pc:picChg>
      </pc:sldChg>
      <pc:sldChg chg="addSp delSp modSp new mod setBg">
        <pc:chgData name="Александр Знайда" userId="7ee8cc6855d60bea" providerId="LiveId" clId="{00EC9A53-ADF0-45A0-811B-4A8DCEA4DD53}" dt="2022-03-14T21:02:04.214" v="2754" actId="1076"/>
        <pc:sldMkLst>
          <pc:docMk/>
          <pc:sldMk cId="2056747710" sldId="268"/>
        </pc:sldMkLst>
        <pc:spChg chg="del">
          <ac:chgData name="Александр Знайда" userId="7ee8cc6855d60bea" providerId="LiveId" clId="{00EC9A53-ADF0-45A0-811B-4A8DCEA4DD53}" dt="2022-03-14T20:15:38.657" v="2024" actId="478"/>
          <ac:spMkLst>
            <pc:docMk/>
            <pc:sldMk cId="2056747710" sldId="268"/>
            <ac:spMk id="2" creationId="{62914736-C490-4094-A84C-CE8DACFB3030}"/>
          </ac:spMkLst>
        </pc:spChg>
        <pc:spChg chg="del">
          <ac:chgData name="Александр Знайда" userId="7ee8cc6855d60bea" providerId="LiveId" clId="{00EC9A53-ADF0-45A0-811B-4A8DCEA4DD53}" dt="2022-03-14T20:15:41.507" v="2025" actId="478"/>
          <ac:spMkLst>
            <pc:docMk/>
            <pc:sldMk cId="2056747710" sldId="268"/>
            <ac:spMk id="3" creationId="{129F4F74-9F6D-4365-B22C-E8E5A8434CAB}"/>
          </ac:spMkLst>
        </pc:spChg>
        <pc:spChg chg="add mod">
          <ac:chgData name="Александр Знайда" userId="7ee8cc6855d60bea" providerId="LiveId" clId="{00EC9A53-ADF0-45A0-811B-4A8DCEA4DD53}" dt="2022-03-14T20:17:35.897" v="2075" actId="20577"/>
          <ac:spMkLst>
            <pc:docMk/>
            <pc:sldMk cId="2056747710" sldId="268"/>
            <ac:spMk id="4" creationId="{1272FA5B-9699-45F2-9A8C-1197B1EA9BD1}"/>
          </ac:spMkLst>
        </pc:spChg>
        <pc:spChg chg="add mod">
          <ac:chgData name="Александр Знайда" userId="7ee8cc6855d60bea" providerId="LiveId" clId="{00EC9A53-ADF0-45A0-811B-4A8DCEA4DD53}" dt="2022-03-14T20:51:34.862" v="2710" actId="20577"/>
          <ac:spMkLst>
            <pc:docMk/>
            <pc:sldMk cId="2056747710" sldId="268"/>
            <ac:spMk id="6" creationId="{F6F0EE4E-238E-4A73-8D02-AC33CF7524A8}"/>
          </ac:spMkLst>
        </pc:spChg>
        <pc:spChg chg="add mod">
          <ac:chgData name="Александр Знайда" userId="7ee8cc6855d60bea" providerId="LiveId" clId="{00EC9A53-ADF0-45A0-811B-4A8DCEA4DD53}" dt="2022-03-14T20:56:42.464" v="2746" actId="164"/>
          <ac:spMkLst>
            <pc:docMk/>
            <pc:sldMk cId="2056747710" sldId="268"/>
            <ac:spMk id="7" creationId="{3E6DC051-7A2B-40E1-A2C2-7F68DFB27334}"/>
          </ac:spMkLst>
        </pc:spChg>
        <pc:spChg chg="add mod">
          <ac:chgData name="Александр Знайда" userId="7ee8cc6855d60bea" providerId="LiveId" clId="{00EC9A53-ADF0-45A0-811B-4A8DCEA4DD53}" dt="2022-03-14T20:56:42.464" v="2746" actId="164"/>
          <ac:spMkLst>
            <pc:docMk/>
            <pc:sldMk cId="2056747710" sldId="268"/>
            <ac:spMk id="8" creationId="{E2298D3D-A575-4B69-9743-F37E28802346}"/>
          </ac:spMkLst>
        </pc:spChg>
        <pc:spChg chg="add mod">
          <ac:chgData name="Александр Знайда" userId="7ee8cc6855d60bea" providerId="LiveId" clId="{00EC9A53-ADF0-45A0-811B-4A8DCEA4DD53}" dt="2022-03-14T20:56:42.464" v="2746" actId="164"/>
          <ac:spMkLst>
            <pc:docMk/>
            <pc:sldMk cId="2056747710" sldId="268"/>
            <ac:spMk id="9" creationId="{5745CB76-1C7C-43F7-8EF9-367639AD73D3}"/>
          </ac:spMkLst>
        </pc:spChg>
        <pc:spChg chg="add mod">
          <ac:chgData name="Александр Знайда" userId="7ee8cc6855d60bea" providerId="LiveId" clId="{00EC9A53-ADF0-45A0-811B-4A8DCEA4DD53}" dt="2022-03-14T20:54:32.715" v="2734" actId="113"/>
          <ac:spMkLst>
            <pc:docMk/>
            <pc:sldMk cId="2056747710" sldId="268"/>
            <ac:spMk id="10" creationId="{DB9A58EA-D087-445A-B0AB-CEC35061EDA3}"/>
          </ac:spMkLst>
        </pc:spChg>
        <pc:spChg chg="add mod">
          <ac:chgData name="Александр Знайда" userId="7ee8cc6855d60bea" providerId="LiveId" clId="{00EC9A53-ADF0-45A0-811B-4A8DCEA4DD53}" dt="2022-03-14T20:54:10.475" v="2730" actId="255"/>
          <ac:spMkLst>
            <pc:docMk/>
            <pc:sldMk cId="2056747710" sldId="268"/>
            <ac:spMk id="11" creationId="{4D0D9EE9-55D9-4F34-B4BF-CDEDBBF1D3D3}"/>
          </ac:spMkLst>
        </pc:spChg>
        <pc:spChg chg="add mod">
          <ac:chgData name="Александр Знайда" userId="7ee8cc6855d60bea" providerId="LiveId" clId="{00EC9A53-ADF0-45A0-811B-4A8DCEA4DD53}" dt="2022-03-14T20:55:50.384" v="2743" actId="14100"/>
          <ac:spMkLst>
            <pc:docMk/>
            <pc:sldMk cId="2056747710" sldId="268"/>
            <ac:spMk id="12" creationId="{CFCB1437-7AD0-45A8-B9F8-C743C6FB8E23}"/>
          </ac:spMkLst>
        </pc:spChg>
        <pc:grpChg chg="add mod">
          <ac:chgData name="Александр Знайда" userId="7ee8cc6855d60bea" providerId="LiveId" clId="{00EC9A53-ADF0-45A0-811B-4A8DCEA4DD53}" dt="2022-03-14T20:56:51.085" v="2747" actId="1076"/>
          <ac:grpSpMkLst>
            <pc:docMk/>
            <pc:sldMk cId="2056747710" sldId="268"/>
            <ac:grpSpMk id="13" creationId="{E7EC973B-B0DB-4B04-B8A7-F6DCA84CFC64}"/>
          </ac:grpSpMkLst>
        </pc:grpChg>
        <pc:graphicFrameChg chg="add mod modGraphic">
          <ac:chgData name="Александр Знайда" userId="7ee8cc6855d60bea" providerId="LiveId" clId="{00EC9A53-ADF0-45A0-811B-4A8DCEA4DD53}" dt="2022-03-14T20:27:32.086" v="2414" actId="478"/>
          <ac:graphicFrameMkLst>
            <pc:docMk/>
            <pc:sldMk cId="2056747710" sldId="268"/>
            <ac:graphicFrameMk id="5" creationId="{882559DB-2270-49F0-9ED5-9148EB8AD892}"/>
          </ac:graphicFrameMkLst>
        </pc:graphicFrameChg>
        <pc:picChg chg="add mod">
          <ac:chgData name="Александр Знайда" userId="7ee8cc6855d60bea" providerId="LiveId" clId="{00EC9A53-ADF0-45A0-811B-4A8DCEA4DD53}" dt="2022-03-14T21:02:04.214" v="2754" actId="1076"/>
          <ac:picMkLst>
            <pc:docMk/>
            <pc:sldMk cId="2056747710" sldId="268"/>
            <ac:picMk id="15" creationId="{CBF69C56-6AA1-43D6-B1D3-3D1DA4B56080}"/>
          </ac:picMkLst>
        </pc:picChg>
      </pc:sldChg>
      <pc:sldChg chg="modSp new mod">
        <pc:chgData name="Александр Знайда" userId="7ee8cc6855d60bea" providerId="LiveId" clId="{00EC9A53-ADF0-45A0-811B-4A8DCEA4DD53}" dt="2022-03-15T07:06:26.964" v="3016" actId="255"/>
        <pc:sldMkLst>
          <pc:docMk/>
          <pc:sldMk cId="1765384718" sldId="269"/>
        </pc:sldMkLst>
        <pc:spChg chg="mod">
          <ac:chgData name="Александр Знайда" userId="7ee8cc6855d60bea" providerId="LiveId" clId="{00EC9A53-ADF0-45A0-811B-4A8DCEA4DD53}" dt="2022-03-15T07:06:26.964" v="3016" actId="255"/>
          <ac:spMkLst>
            <pc:docMk/>
            <pc:sldMk cId="1765384718" sldId="269"/>
            <ac:spMk id="2" creationId="{63E5F981-211B-4CD2-9F6A-D305135769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52;&#1043;&#1054;&#1058;&#1059;_2021_&#1042;&#105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44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44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44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62;&#1077;&#1083;&#1077;&#1074;&#1080;&#1082;&#1080;%202019-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62;&#1077;&#1083;&#1077;&#1074;&#1080;&#1082;&#1080;%202019-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&#1088;&#1079;\Downloads\&#1062;&#1077;&#1083;&#1077;&#1074;&#1086;&#1077;%20&#1086;&#1073;&#1091;&#1095;&#1077;&#1085;&#1080;&#1077;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0.xml"/><Relationship Id="rId2" Type="http://schemas.microsoft.com/office/2011/relationships/chartStyle" Target="style90.xml"/><Relationship Id="rId1" Type="http://schemas.openxmlformats.org/officeDocument/2006/relationships/oleObject" Target="file:///C:\Users\&#1088;&#1079;\Downloads\&#1062;&#1077;&#1083;&#1077;&#1074;&#1086;&#1077;%20&#1086;&#1073;&#1091;&#1095;&#1077;&#1085;&#1080;&#1077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d.docs.live.net/7ee8cc6855d60bea/&#1056;&#1072;&#1073;&#1086;&#1095;&#1080;&#1081;%20&#1089;&#1090;&#1086;&#1083;/&#1054;&#1090;&#1095;&#1077;&#1090;%20&#1087;&#1086;%20&#1090;&#1088;&#1091;&#1076;&#1086;&#1091;&#1089;&#1090;&#1088;&#1086;&#1081;&#1089;&#1090;&#1074;&#1091;/&#1053;&#1072;%20&#1087;&#1088;&#1077;&#1076;&#1087;&#1088;&#1080;&#1103;&#1090;&#1080;&#1103;&#1093;%20&#1075;&#1086;&#1088;&#1086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598547424219014E-2"/>
          <c:y val="0"/>
          <c:w val="0.85578553599917662"/>
          <c:h val="1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C4-4B28-89A9-C44F50BF3668}"/>
              </c:ext>
            </c:extLst>
          </c:dPt>
          <c:dPt>
            <c:idx val="1"/>
            <c:bubble3D val="0"/>
            <c:explosion val="49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C4-4B28-89A9-C44F50BF3668}"/>
              </c:ext>
            </c:extLst>
          </c:dPt>
          <c:dPt>
            <c:idx val="2"/>
            <c:bubble3D val="0"/>
            <c:explosion val="5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C4-4B28-89A9-C44F50BF3668}"/>
              </c:ext>
            </c:extLst>
          </c:dPt>
          <c:dPt>
            <c:idx val="3"/>
            <c:bubble3D val="0"/>
            <c:explosion val="36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C4-4B28-89A9-C44F50BF366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Диаграммы!$A$88:$A$91</c:f>
              <c:strCache>
                <c:ptCount val="4"/>
                <c:pt idx="0">
                  <c:v>Трудоустроены по специальности</c:v>
                </c:pt>
                <c:pt idx="1">
                  <c:v>Трудоустроены не по специальности</c:v>
                </c:pt>
                <c:pt idx="2">
                  <c:v>Самозанятные</c:v>
                </c:pt>
                <c:pt idx="3">
                  <c:v>Потенциально занятые</c:v>
                </c:pt>
              </c:strCache>
            </c:strRef>
          </c:cat>
          <c:val>
            <c:numRef>
              <c:f>Диаграммы!$B$88:$B$91</c:f>
              <c:numCache>
                <c:formatCode>0%</c:formatCode>
                <c:ptCount val="4"/>
                <c:pt idx="0">
                  <c:v>0.52782764811490124</c:v>
                </c:pt>
                <c:pt idx="1">
                  <c:v>0.22800718132854578</c:v>
                </c:pt>
                <c:pt idx="2">
                  <c:v>3.231597845601436E-2</c:v>
                </c:pt>
                <c:pt idx="3">
                  <c:v>0.2118491921005386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C4-4B28-89A9-C44F50BF366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5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77465802735782E-2"/>
          <c:y val="4.1964717795533596E-2"/>
          <c:w val="0.94064341309388166"/>
          <c:h val="0.95803528220446643"/>
        </c:manualLayout>
      </c:layout>
      <c:pie3DChart>
        <c:varyColors val="1"/>
        <c:ser>
          <c:idx val="0"/>
          <c:order val="0"/>
          <c:explosion val="5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CB-4E5F-A36B-01B6C4B06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CB-4E5F-A36B-01B6C4B06B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CB-4E5F-A36B-01B6C4B06B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CB-4E5F-A36B-01B6C4B06BE6}"/>
              </c:ext>
            </c:extLst>
          </c:dPt>
          <c:dLbls>
            <c:dLbl>
              <c:idx val="0"/>
              <c:layout>
                <c:manualLayout>
                  <c:x val="7.4041223981469062E-2"/>
                  <c:y val="6.5196121336400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CB-4E5F-A36B-01B6C4B06B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401039321398581E-2"/>
                  <c:y val="1.82999096157418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CB-4E5F-A36B-01B6C4B06BE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296506792910542E-3"/>
                  <c:y val="-5.74152156361194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CB-4E5F-A36B-01B6C4B06B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79465897520152E-2"/>
                  <c:y val="-7.79244934194544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9CB-4E5F-A36B-01B6C4B06BE6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'[МГОТУ_2021_ВО.xlsx]Самообследовавание ВО'!$F$56:$F$59</c:f>
              <c:strCache>
                <c:ptCount val="4"/>
                <c:pt idx="0">
                  <c:v>Трудоустроены по специальности</c:v>
                </c:pt>
                <c:pt idx="1">
                  <c:v>Трудоустроены не по специальности</c:v>
                </c:pt>
                <c:pt idx="2">
                  <c:v>Самозанятые</c:v>
                </c:pt>
                <c:pt idx="3">
                  <c:v>Потенциально занятые</c:v>
                </c:pt>
              </c:strCache>
            </c:strRef>
          </c:cat>
          <c:val>
            <c:numRef>
              <c:f>'[МГОТУ_2021_ВО.xlsx]Самообследовавание ВО'!$G$56:$G$59</c:f>
              <c:numCache>
                <c:formatCode>General</c:formatCode>
                <c:ptCount val="4"/>
                <c:pt idx="0">
                  <c:v>329</c:v>
                </c:pt>
                <c:pt idx="1">
                  <c:v>33</c:v>
                </c:pt>
                <c:pt idx="2">
                  <c:v>9</c:v>
                </c:pt>
                <c:pt idx="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CB-4E5F-A36B-01B6C4B06B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Высшее образование</a:t>
            </a:r>
          </a:p>
        </c:rich>
      </c:tx>
      <c:layout>
        <c:manualLayout>
          <c:xMode val="edge"/>
          <c:yMode val="edge"/>
          <c:x val="0.11307322287546766"/>
          <c:y val="4.05052408382363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Диаграммы!$B$22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89577765900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A7-437C-A23E-6FA0C9493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654730090860504E-2"/>
                  <c:y val="-7.6388006448119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A7-437C-A23E-6FA0C9493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03153393906924E-2"/>
                  <c:y val="-3.8194003224059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A7-437C-A23E-6FA0C9493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Диаграммы!$A$24:$A$26</c:f>
              <c:strCache>
                <c:ptCount val="3"/>
                <c:pt idx="0">
                  <c:v>Продолжили обучение</c:v>
                </c:pt>
                <c:pt idx="1">
                  <c:v>Декрет</c:v>
                </c:pt>
                <c:pt idx="2">
                  <c:v>Армия</c:v>
                </c:pt>
              </c:strCache>
            </c:strRef>
          </c:cat>
          <c:val>
            <c:numRef>
              <c:f>Диаграммы!$B$24:$B$26</c:f>
              <c:numCache>
                <c:formatCode>General</c:formatCode>
                <c:ptCount val="3"/>
                <c:pt idx="0">
                  <c:v>27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A7-437C-A23E-6FA0C94932DF}"/>
            </c:ext>
          </c:extLst>
        </c:ser>
        <c:ser>
          <c:idx val="1"/>
          <c:order val="1"/>
          <c:tx>
            <c:strRef>
              <c:f>Диаграммы!$C$22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68412613575625E-2"/>
                  <c:y val="-4.1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A7-437C-A23E-6FA0C9493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926242650987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A7-437C-A23E-6FA0C9493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78941742383754E-2"/>
                  <c:y val="-3.8194003224059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A7-437C-A23E-6FA0C9493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Диаграммы!$A$24:$A$26</c:f>
              <c:strCache>
                <c:ptCount val="3"/>
                <c:pt idx="0">
                  <c:v>Продолжили обучение</c:v>
                </c:pt>
                <c:pt idx="1">
                  <c:v>Декрет</c:v>
                </c:pt>
                <c:pt idx="2">
                  <c:v>Армия</c:v>
                </c:pt>
              </c:strCache>
            </c:strRef>
          </c:cat>
          <c:val>
            <c:numRef>
              <c:f>Диаграммы!$C$24:$C$26</c:f>
              <c:numCache>
                <c:formatCode>General</c:formatCode>
                <c:ptCount val="3"/>
                <c:pt idx="0">
                  <c:v>33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7A7-437C-A23E-6FA0C94932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835968"/>
        <c:axId val="88837504"/>
        <c:axId val="0"/>
      </c:bar3DChart>
      <c:catAx>
        <c:axId val="8883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37504"/>
        <c:crosses val="autoZero"/>
        <c:auto val="1"/>
        <c:lblAlgn val="ctr"/>
        <c:lblOffset val="100"/>
        <c:noMultiLvlLbl val="0"/>
      </c:catAx>
      <c:valAx>
        <c:axId val="8883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ysClr val="windowText" lastClr="000000"/>
                </a:solidFill>
                <a:effectLst/>
              </a:rPr>
              <a:t>Среднее профессиональное образование</a:t>
            </a:r>
            <a:r>
              <a:rPr lang="ru-RU" b="1">
                <a:solidFill>
                  <a:sysClr val="windowText" lastClr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5970069481560664"/>
          <c:y val="0.10388046401383237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Диаграммы!$B$22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41047568145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B-48DE-933B-E0CBEA643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241047568145417E-2"/>
                  <c:y val="-7.59135467807403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B-48DE-933B-E0CBEA643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654730090860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B-48DE-933B-E0CBEA643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Диаграммы!$A$43:$A$45</c:f>
              <c:strCache>
                <c:ptCount val="3"/>
                <c:pt idx="0">
                  <c:v>Продолжили обучение</c:v>
                </c:pt>
                <c:pt idx="1">
                  <c:v>Декрет</c:v>
                </c:pt>
                <c:pt idx="2">
                  <c:v>Армия</c:v>
                </c:pt>
              </c:strCache>
            </c:strRef>
          </c:cat>
          <c:val>
            <c:numRef>
              <c:f>Диаграммы!$B$43:$B$45</c:f>
              <c:numCache>
                <c:formatCode>General</c:formatCode>
                <c:ptCount val="3"/>
                <c:pt idx="0">
                  <c:v>41</c:v>
                </c:pt>
                <c:pt idx="1">
                  <c:v>4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B-48DE-933B-E0CBEA643EC2}"/>
            </c:ext>
          </c:extLst>
        </c:ser>
        <c:ser>
          <c:idx val="1"/>
          <c:order val="1"/>
          <c:tx>
            <c:strRef>
              <c:f>Диаграммы!$C$22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6547300908605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B-48DE-933B-E0CBEA643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65259219668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B-48DE-933B-E0CBEA643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92624265098879E-2"/>
                  <c:y val="-4.14078674948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B-48DE-933B-E0CBEA643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Диаграммы!$A$43:$A$45</c:f>
              <c:strCache>
                <c:ptCount val="3"/>
                <c:pt idx="0">
                  <c:v>Продолжили обучение</c:v>
                </c:pt>
                <c:pt idx="1">
                  <c:v>Декрет</c:v>
                </c:pt>
                <c:pt idx="2">
                  <c:v>Армия</c:v>
                </c:pt>
              </c:strCache>
            </c:strRef>
          </c:cat>
          <c:val>
            <c:numRef>
              <c:f>Диаграммы!$C$43:$C$45</c:f>
              <c:numCache>
                <c:formatCode>General</c:formatCode>
                <c:ptCount val="3"/>
                <c:pt idx="0">
                  <c:v>50</c:v>
                </c:pt>
                <c:pt idx="1">
                  <c:v>7</c:v>
                </c:pt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B-48DE-933B-E0CBEA643E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396160"/>
        <c:axId val="90397696"/>
        <c:axId val="0"/>
      </c:bar3DChart>
      <c:catAx>
        <c:axId val="9039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97696"/>
        <c:crosses val="autoZero"/>
        <c:auto val="1"/>
        <c:lblAlgn val="ctr"/>
        <c:lblOffset val="100"/>
        <c:noMultiLvlLbl val="0"/>
      </c:catAx>
      <c:valAx>
        <c:axId val="9039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9616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[Диаграммы.xlsx]Диаграммы!$A$55:$A$58</c:f>
              <c:numCache>
                <c:formatCode>[$-419]mmmm\ yyyy;@</c:formatCode>
                <c:ptCount val="4"/>
                <c:pt idx="0">
                  <c:v>44440</c:v>
                </c:pt>
                <c:pt idx="1">
                  <c:v>44501</c:v>
                </c:pt>
                <c:pt idx="2">
                  <c:v>44562</c:v>
                </c:pt>
                <c:pt idx="3">
                  <c:v>44621</c:v>
                </c:pt>
              </c:numCache>
            </c:numRef>
          </c:cat>
          <c:val>
            <c:numRef>
              <c:f>[Диаграммы.xlsx]Диаграммы!$B$55:$B$58</c:f>
              <c:numCache>
                <c:formatCode>0%</c:formatCode>
                <c:ptCount val="4"/>
                <c:pt idx="0">
                  <c:v>0.86</c:v>
                </c:pt>
                <c:pt idx="1">
                  <c:v>0.93</c:v>
                </c:pt>
                <c:pt idx="2">
                  <c:v>0.95</c:v>
                </c:pt>
                <c:pt idx="3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4F-4F7A-9C98-4E0F5574C1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0518272"/>
        <c:axId val="90519808"/>
      </c:barChart>
      <c:lineChart>
        <c:grouping val="standard"/>
        <c:varyColors val="0"/>
        <c:ser>
          <c:idx val="1"/>
          <c:order val="1"/>
          <c:tx>
            <c:v>Всего выпускников</c:v>
          </c:tx>
          <c:spPr>
            <a:ln w="28575" cap="rnd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[Диаграммы.xlsx]Диаграммы!$A$55:$A$57</c:f>
              <c:numCache>
                <c:formatCode>[$-419]mmmm\ yyyy;@</c:formatCode>
                <c:ptCount val="3"/>
                <c:pt idx="0">
                  <c:v>44440</c:v>
                </c:pt>
                <c:pt idx="1">
                  <c:v>44501</c:v>
                </c:pt>
                <c:pt idx="2">
                  <c:v>44562</c:v>
                </c:pt>
              </c:numCache>
            </c:numRef>
          </c:cat>
          <c:val>
            <c:numRef>
              <c:f>[Диаграммы.xlsx]Диаграммы!$C$55:$C$58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4F-4F7A-9C98-4E0F5574C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18272"/>
        <c:axId val="90519808"/>
      </c:lineChart>
      <c:catAx>
        <c:axId val="90518272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19808"/>
        <c:crosses val="autoZero"/>
        <c:auto val="0"/>
        <c:lblAlgn val="ctr"/>
        <c:lblOffset val="100"/>
        <c:noMultiLvlLbl val="0"/>
      </c:catAx>
      <c:valAx>
        <c:axId val="90519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05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[Диаграммы.xlsx]Диаграммы!$A$60:$A$63</c:f>
              <c:numCache>
                <c:formatCode>[$-419]mmmm\ yyyy;@</c:formatCode>
                <c:ptCount val="4"/>
                <c:pt idx="0">
                  <c:v>44440</c:v>
                </c:pt>
                <c:pt idx="1">
                  <c:v>44501</c:v>
                </c:pt>
                <c:pt idx="2">
                  <c:v>44562</c:v>
                </c:pt>
                <c:pt idx="3">
                  <c:v>44621</c:v>
                </c:pt>
              </c:numCache>
            </c:numRef>
          </c:cat>
          <c:val>
            <c:numRef>
              <c:f>[Диаграммы.xlsx]Диаграммы!$B$60:$B$63</c:f>
              <c:numCache>
                <c:formatCode>0%</c:formatCode>
                <c:ptCount val="4"/>
                <c:pt idx="0">
                  <c:v>0.79</c:v>
                </c:pt>
                <c:pt idx="1">
                  <c:v>0.86</c:v>
                </c:pt>
                <c:pt idx="2">
                  <c:v>0.91</c:v>
                </c:pt>
                <c:pt idx="3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3B-492E-9E63-3155F61431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0551040"/>
        <c:axId val="90552576"/>
      </c:barChart>
      <c:lineChart>
        <c:grouping val="standard"/>
        <c:varyColors val="0"/>
        <c:ser>
          <c:idx val="1"/>
          <c:order val="1"/>
          <c:tx>
            <c:v>Всего выпускников</c:v>
          </c:tx>
          <c:spPr>
            <a:ln w="28575" cap="rnd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[Диаграммы.xlsx]Диаграммы!$A$60:$A$62</c:f>
              <c:numCache>
                <c:formatCode>[$-419]mmmm\ yyyy;@</c:formatCode>
                <c:ptCount val="3"/>
                <c:pt idx="0">
                  <c:v>44440</c:v>
                </c:pt>
                <c:pt idx="1">
                  <c:v>44501</c:v>
                </c:pt>
                <c:pt idx="2">
                  <c:v>44562</c:v>
                </c:pt>
              </c:numCache>
            </c:numRef>
          </c:cat>
          <c:val>
            <c:numRef>
              <c:f>[Диаграммы.xlsx]Диаграммы!$C$60:$C$63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3B-492E-9E63-3155F6143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51040"/>
        <c:axId val="90552576"/>
      </c:lineChart>
      <c:catAx>
        <c:axId val="90551040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52576"/>
        <c:crosses val="autoZero"/>
        <c:auto val="0"/>
        <c:lblAlgn val="ctr"/>
        <c:lblOffset val="100"/>
        <c:noMultiLvlLbl val="0"/>
      </c:catAx>
      <c:valAx>
        <c:axId val="90552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05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03403870362515"/>
          <c:y val="1.5065069987596168E-2"/>
          <c:w val="0.76558557993591225"/>
          <c:h val="0.53451544708564036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Диаграммы!$B$16</c:f>
              <c:strCache>
                <c:ptCount val="1"/>
                <c:pt idx="0">
                  <c:v>Расторгнуто договоров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Диаграммы!$B$8:$B$14</c:f>
              <c:strCache>
                <c:ptCount val="7"/>
                <c:pt idx="0">
                  <c:v>АО «НПО ИТ»</c:v>
                </c:pt>
                <c:pt idx="1">
                  <c:v>ФКП "Научно-испытательный центр ракетно-космической промышленности"</c:v>
                </c:pt>
                <c:pt idx="2">
                  <c:v>ФГУП ГКНПЦ  им.М.В. Хруничева "КБ ХимМаш им. А.М. Исаева"</c:v>
                </c:pt>
                <c:pt idx="3">
                  <c:v>АО "Композит"</c:v>
                </c:pt>
                <c:pt idx="4">
                  <c:v>НИИ КС им. А.А.Максимова - филиал ГКНПЦ им. М.В.Хруничева</c:v>
                </c:pt>
                <c:pt idx="5">
                  <c:v>Администрация г.о. Ивантеевка</c:v>
                </c:pt>
                <c:pt idx="6">
                  <c:v>Администрация г.о. Королёв</c:v>
                </c:pt>
              </c:strCache>
            </c:strRef>
          </c:cat>
          <c:val>
            <c:numRef>
              <c:f>Диаграммы!$F$17:$F$23</c:f>
              <c:numCache>
                <c:formatCode>General</c:formatCode>
                <c:ptCount val="7"/>
                <c:pt idx="0">
                  <c:v>8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D9-43EB-AACF-B32229ABE4A6}"/>
            </c:ext>
          </c:extLst>
        </c:ser>
        <c:ser>
          <c:idx val="2"/>
          <c:order val="1"/>
          <c:tx>
            <c:strRef>
              <c:f>Диаграммы!$B$26</c:f>
              <c:strCache>
                <c:ptCount val="1"/>
                <c:pt idx="0">
                  <c:v>Трудоустроено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Диаграммы!$F$27:$F$33</c:f>
              <c:numCache>
                <c:formatCode>General</c:formatCode>
                <c:ptCount val="7"/>
                <c:pt idx="0">
                  <c:v>11</c:v>
                </c:pt>
                <c:pt idx="1">
                  <c:v>17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D9-43EB-AACF-B32229ABE4A6}"/>
            </c:ext>
          </c:extLst>
        </c:ser>
        <c:ser>
          <c:idx val="0"/>
          <c:order val="2"/>
          <c:tx>
            <c:strRef>
              <c:f>Диаграммы!$B$7</c:f>
              <c:strCache>
                <c:ptCount val="1"/>
                <c:pt idx="0">
                  <c:v>Заключено договоров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Диаграммы!$B$8:$B$14</c:f>
              <c:strCache>
                <c:ptCount val="7"/>
                <c:pt idx="0">
                  <c:v>АО «НПО ИТ»</c:v>
                </c:pt>
                <c:pt idx="1">
                  <c:v>ФКП "Научно-испытательный центр ракетно-космической промышленности"</c:v>
                </c:pt>
                <c:pt idx="2">
                  <c:v>ФГУП ГКНПЦ  им.М.В. Хруничева "КБ ХимМаш им. А.М. Исаева"</c:v>
                </c:pt>
                <c:pt idx="3">
                  <c:v>АО "Композит"</c:v>
                </c:pt>
                <c:pt idx="4">
                  <c:v>НИИ КС им. А.А.Максимова - филиал ГКНПЦ им. М.В.Хруничева</c:v>
                </c:pt>
                <c:pt idx="5">
                  <c:v>Администрация г.о. Ивантеевка</c:v>
                </c:pt>
                <c:pt idx="6">
                  <c:v>Администрация г.о. Королёв</c:v>
                </c:pt>
              </c:strCache>
            </c:strRef>
          </c:cat>
          <c:val>
            <c:numRef>
              <c:f>Диаграммы!$F$8:$F$14</c:f>
              <c:numCache>
                <c:formatCode>General</c:formatCode>
                <c:ptCount val="7"/>
                <c:pt idx="0">
                  <c:v>19</c:v>
                </c:pt>
                <c:pt idx="1">
                  <c:v>18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D9-43EB-AACF-B32229ABE4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622592"/>
        <c:axId val="90190208"/>
        <c:axId val="90560704"/>
      </c:bar3DChart>
      <c:catAx>
        <c:axId val="906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90208"/>
        <c:crosses val="autoZero"/>
        <c:auto val="1"/>
        <c:lblAlgn val="ctr"/>
        <c:lblOffset val="100"/>
        <c:noMultiLvlLbl val="0"/>
      </c:catAx>
      <c:valAx>
        <c:axId val="9019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22592"/>
        <c:crosses val="autoZero"/>
        <c:crossBetween val="between"/>
      </c:valAx>
      <c:serAx>
        <c:axId val="90560704"/>
        <c:scaling>
          <c:orientation val="minMax"/>
        </c:scaling>
        <c:delete val="1"/>
        <c:axPos val="b"/>
        <c:majorTickMark val="none"/>
        <c:minorTickMark val="none"/>
        <c:tickLblPos val="nextTo"/>
        <c:crossAx val="9019020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2"/>
          <c:order val="0"/>
          <c:tx>
            <c:strRef>
              <c:f>'[Целевики 2019-2021.xlsx]Диаграммы'!$B$5</c:f>
              <c:strCache>
                <c:ptCount val="1"/>
                <c:pt idx="0">
                  <c:v>Договор расторгнут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'[Целевики 2019-2021.xlsx]Диаграммы'!$C$2:$E$2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'[Целевики 2019-2021.xlsx]Диаграммы'!$C$5:$E$5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61-4B76-98F4-DAFCEFF216DE}"/>
            </c:ext>
          </c:extLst>
        </c:ser>
        <c:ser>
          <c:idx val="1"/>
          <c:order val="1"/>
          <c:tx>
            <c:strRef>
              <c:f>'[Целевики 2019-2021.xlsx]Диаграммы'!$B$4</c:f>
              <c:strCache>
                <c:ptCount val="1"/>
                <c:pt idx="0">
                  <c:v>Трудоустроено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'[Целевики 2019-2021.xlsx]Диаграммы'!$C$2:$E$2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'[Целевики 2019-2021.xlsx]Диаграммы'!$C$4:$E$4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61-4B76-98F4-DAFCEFF216DE}"/>
            </c:ext>
          </c:extLst>
        </c:ser>
        <c:ser>
          <c:idx val="0"/>
          <c:order val="2"/>
          <c:tx>
            <c:strRef>
              <c:f>'[Целевики 2019-2021.xlsx]Диаграммы'!$B$3</c:f>
              <c:strCache>
                <c:ptCount val="1"/>
                <c:pt idx="0">
                  <c:v>Заключено договоров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4.629629629629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61-4B76-98F4-DAFCEFF216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676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61-4B76-98F4-DAFCEFF216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566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61-4B76-98F4-DAFCEFF216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'[Целевики 2019-2021.xlsx]Диаграммы'!$C$2:$E$2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'[Целевики 2019-2021.xlsx]Диаграммы'!$C$3:$E$3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1-4B76-98F4-DAFCEFF216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319488"/>
        <c:axId val="90349952"/>
        <c:axId val="90325440"/>
      </c:bar3DChart>
      <c:catAx>
        <c:axId val="9031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49952"/>
        <c:crosses val="autoZero"/>
        <c:auto val="1"/>
        <c:lblAlgn val="ctr"/>
        <c:lblOffset val="100"/>
        <c:noMultiLvlLbl val="0"/>
      </c:catAx>
      <c:valAx>
        <c:axId val="903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19488"/>
        <c:crosses val="autoZero"/>
        <c:crossBetween val="between"/>
      </c:valAx>
      <c:serAx>
        <c:axId val="90325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903499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3622701446344986E-2"/>
          <c:w val="1"/>
          <c:h val="0.98637718360606674"/>
        </c:manualLayout>
      </c:layout>
      <c:pie3DChart>
        <c:varyColors val="1"/>
        <c:ser>
          <c:idx val="0"/>
          <c:order val="0"/>
          <c:explosion val="32"/>
          <c:dPt>
            <c:idx val="0"/>
            <c:bubble3D val="0"/>
            <c:explosion val="2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4-41FB-886F-44DBC0FD1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74-41FB-886F-44DBC0FD1BA2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74-41FB-886F-44DBC0FD1B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52547175257924"/>
                  <c:y val="5.5430422059176635E-4"/>
                </c:manualLayout>
              </c:layout>
              <c:tx>
                <c:rich>
                  <a:bodyPr/>
                  <a:lstStyle/>
                  <a:p>
                    <a:fld id="{D9E99846-3B68-40C8-BD5D-0872F5EB8390}" type="CATEGORYNAME">
                      <a:rPr lang="ru-RU" sz="1800" smtClean="0"/>
                      <a:pPr/>
                      <a:t>[ИМЯ КАТЕГОРИИ]</a:t>
                    </a:fld>
                    <a:r>
                      <a:rPr lang="ru-RU" sz="1800" baseline="0" dirty="0"/>
                      <a:t> </a:t>
                    </a:r>
                    <a:fld id="{099BDDC0-42F6-453E-8B47-2B66674FCD85}" type="VALUE">
                      <a:rPr lang="ru-RU" sz="1800" baseline="0"/>
                      <a:pPr/>
                      <a:t>[ЗНАЧЕНИЕ]</a:t>
                    </a:fld>
                    <a:endParaRPr lang="ru-RU" sz="18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74-41FB-886F-44DBC0FD1BA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'Контингент по курсам'!$N$38:$N$39</c:f>
              <c:strCache>
                <c:ptCount val="2"/>
                <c:pt idx="0">
                  <c:v>Выпуск</c:v>
                </c:pt>
                <c:pt idx="1">
                  <c:v>Целевое обучение</c:v>
                </c:pt>
              </c:strCache>
            </c:strRef>
          </c:cat>
          <c:val>
            <c:numRef>
              <c:f>'Контингент по курсам'!$O$38:$O$39</c:f>
              <c:numCache>
                <c:formatCode>General</c:formatCode>
                <c:ptCount val="2"/>
                <c:pt idx="0">
                  <c:v>696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74-41FB-886F-44DBC0FD1BA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'Контингент по курсам'!$S$29:$S$31</cx:f>
        <cx:lvl ptCount="3">
          <cx:pt idx="0">очная</cx:pt>
          <cx:pt idx="1">очно-заочная</cx:pt>
          <cx:pt idx="2">заочная</cx:pt>
        </cx:lvl>
      </cx:strDim>
      <cx:numDim type="size">
        <cx:f>'Контингент по курсам'!$T$29:$T$31</cx:f>
        <cx:lvl ptCount="3" formatCode="Основной">
          <cx:pt idx="0">66</cx:pt>
          <cx:pt idx="1">24</cx:pt>
          <cx:pt idx="2">20</cx:pt>
        </cx:lvl>
      </cx:numDim>
    </cx:data>
  </cx:chartData>
  <cx:chart>
    <cx:plotArea>
      <cx:plotAreaRegion>
        <cx:series layoutId="sunburst" uniqueId="{972614BF-D90C-4C6A-8B70-89FA2AF017F1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tx1"/>
                    </a:solidFill>
                  </a:defRPr>
                </a:pPr>
                <a:endParaRPr lang="ru-RU" sz="1600" b="1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6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66</a:t>
                  </a:r>
                </a:p>
              </cx:txPr>
              <cx:separator> 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6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24</a:t>
                  </a:r>
                </a:p>
              </cx:txPr>
              <cx:separator> </cx:separator>
            </cx:dataLabel>
          </cx:dataLabels>
          <cx:dataId val="0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'[На предприятиях города.xlsx]Лист1'!$H$7:$H$14</cx:f>
        <cx:lvl ptCount="8" formatCode="0%">
          <cx:pt idx="0">0.023809523809523808</cx:pt>
          <cx:pt idx="1">0.035714285714285712</cx:pt>
          <cx:pt idx="2">0.047619047619047616</cx:pt>
          <cx:pt idx="3">0.023809523809523808</cx:pt>
          <cx:pt idx="4">0.22619047619047619</cx:pt>
          <cx:pt idx="5">0.2857142857142857</cx:pt>
          <cx:pt idx="6">0.11904761904761904</cx:pt>
          <cx:pt idx="7">0.23809523809523808</cx:pt>
        </cx:lvl>
      </cx:numDim>
    </cx:data>
  </cx:chartData>
  <cx:chart>
    <cx:plotArea>
      <cx:plotAreaRegion>
        <cx:plotSurface>
          <cx:spPr>
            <a:solidFill>
              <a:schemeClr val="tx2">
                <a:lumMod val="20000"/>
                <a:lumOff val="80000"/>
              </a:schemeClr>
            </a:solidFill>
          </cx:spPr>
        </cx:plotSurface>
        <cx:series layoutId="sunburst" uniqueId="{BE00ADE2-AB2B-41DA-A340-F0970AB63C02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/>
                </a:pPr>
                <a:endParaRPr lang="ru-RU" sz="1200" b="1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284783-043C-41A2-A86F-7CE256C61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97CD4A-2F21-472C-BD57-71BC67858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332AE4-B6A2-49A2-B9AB-E70B8D29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B05C47-A735-456E-A815-AD52CE79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2567EB-FDA5-4DF7-9532-6AB1F5C6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9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EEA464-9439-45AF-BBF1-504EDF76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860F3A-0704-466E-A07C-20BE242C8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1DB2F8-6307-4340-9690-E996E8CC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D75B1C-0730-48C0-BCFD-48A81001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FF778A-D534-45B9-A08B-3C2F42C4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1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9C7F5CE-59AC-4519-AC62-FE7249A33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949B5F-EC69-4A4D-AA09-01351639E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087A28-5218-448E-84ED-77115C7A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B2D34F-6FA6-4D61-A22D-3694ED2F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7C5157-AFE9-47C5-B36E-BCA1B2EF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0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8720A-40C5-429C-8E9E-482DFEFD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A1AA0E-1342-46DA-B933-985CC32B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8A31A7-6069-4008-876E-691BB97B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5C9DDF-D5B5-4D50-88F9-67CDE28E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06173B-9F5B-4443-B1AB-86FF7BB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451C4-44C5-4B9A-8C58-1D855179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E283B3-F4E6-4947-838A-1576B11F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162792-E824-4518-B1C2-598FD3C8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2737E4-C48A-40CB-9412-18DF69A0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845DAC-E594-4BD1-8ACC-D30ACD56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0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BBB28-C87B-4A83-B6A3-CAC5C1AB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6EED6A-7394-4E83-B784-6086DFC79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BF143F-EE75-43EF-B30B-884690EC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BBA0BD-2E95-4FD2-AAAF-18776CFC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2C06F4E-7CAD-4172-AF4B-4FC38AF6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60EF76-83CA-4135-B2E9-DD91A578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D15333-2869-4FDA-B039-9184F0D9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F3AE48-D9CB-4B8E-A84F-276C2302D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93B2E8-C0C4-4AF8-ACF3-70D9B43F3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22DA53E-81B2-413B-A05A-4B136F524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18AFDE4-4475-4C43-9C16-3ABD055AC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43764D-874D-4497-B00A-5AA90869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A065D4B-E61E-425D-BB0A-B1002EFE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56EE5C-4545-4E9B-9794-651B8BF6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0FD61-CFF4-4718-8270-5408CB6D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08BA8A8-D5DF-4E73-BCC9-2B3907F9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38C6095-274C-418B-A810-5BFF4657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54145F5-F50C-4BDA-97A0-465709F1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2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18C397-5FB8-426F-9CD6-93EE5775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952F2C3-860E-4ADE-8C59-7285129F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01124B-FDE8-4858-9F26-04BE754F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3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50A244-DD0A-4591-B2A7-5C8A496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1A1C5D-C0CD-4EF2-B5A8-B730A033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1F7941-D6A6-49DF-8E46-E3E31C2D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6358B3-FEFF-4960-91CF-FFE7AB23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B6C4E9-4145-4AC7-A34D-D06ED231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42C9730-4D0D-495A-8CD3-674D23F1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0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930B3-F4DF-40FC-807D-C85B92A2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8049CC2-A897-4D4C-8E95-CE562EECA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327923-1C31-4E59-9B5F-3B05117BD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3382DB-EA1C-48CA-BDC3-B57A06FB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1FDC0E-5E07-424D-B676-12FCF886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14E439-BD29-4855-8F14-FBBD5E45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79866E-B9F3-4521-B1C2-4ECD963E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59D020-B448-4E41-9890-C0238172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409840-E26D-431C-B84E-E36007021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449-9B8F-481A-AF44-745C9104EBB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FDB48A-C2B8-4B17-9547-DF89562A2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FA8F7-11DD-4156-A66E-97CD6B676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1EF4-1FB8-499C-B53A-87A1BEDBD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9503CB-F28E-4E0B-A582-65E0C5ABC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236" y="22114"/>
            <a:ext cx="2638425" cy="1905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8A99A4A-FC2D-4463-BBB1-D52423E586A7}"/>
              </a:ext>
            </a:extLst>
          </p:cNvPr>
          <p:cNvSpPr/>
          <p:nvPr/>
        </p:nvSpPr>
        <p:spPr>
          <a:xfrm>
            <a:off x="139113" y="2551285"/>
            <a:ext cx="11913774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Трудоустройство. Целевое обучение.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Программа взаимодействия с работодателями.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EA907D-D35A-4C6A-BE05-1C031F2BC71E}"/>
              </a:ext>
            </a:extLst>
          </p:cNvPr>
          <p:cNvSpPr txBox="1"/>
          <p:nvPr/>
        </p:nvSpPr>
        <p:spPr>
          <a:xfrm>
            <a:off x="633585" y="5196932"/>
            <a:ext cx="531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Ученый совет 29 марта 2022 г. </a:t>
            </a:r>
          </a:p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Проректор по учебно-методической работе</a:t>
            </a:r>
          </a:p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Бабина Н.В.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C6398D-DCD4-4AB3-BF8B-E4221221FD37}"/>
              </a:ext>
            </a:extLst>
          </p:cNvPr>
          <p:cNvSpPr txBox="1"/>
          <p:nvPr/>
        </p:nvSpPr>
        <p:spPr>
          <a:xfrm>
            <a:off x="2638425" y="447325"/>
            <a:ext cx="92609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ТЕХНОЛОГИЧЕСКИЙ УНИВЕРСИТЕТ 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имени дважды Героя Советского Союза, летчика-космонавта А.А. Леонова</a:t>
            </a:r>
          </a:p>
        </p:txBody>
      </p:sp>
    </p:spTree>
    <p:extLst>
      <p:ext uri="{BB962C8B-B14F-4D97-AF65-F5344CB8AC3E}">
        <p14:creationId xmlns:p14="http://schemas.microsoft.com/office/powerpoint/2010/main" val="24567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11909B5-08EA-4AA9-97F4-0BCACB42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13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458D2A1C-06AB-4EB0-8862-CDAA24938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124162"/>
              </p:ext>
            </p:extLst>
          </p:nvPr>
        </p:nvGraphicFramePr>
        <p:xfrm>
          <a:off x="252418" y="1066419"/>
          <a:ext cx="5940425" cy="376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55D79844-D794-4A91-A3C6-4F4B4071E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419805"/>
              </p:ext>
            </p:extLst>
          </p:nvPr>
        </p:nvGraphicFramePr>
        <p:xfrm>
          <a:off x="6192843" y="3053334"/>
          <a:ext cx="5940425" cy="376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0342A48-24F4-48AF-95A9-5458D1283329}"/>
              </a:ext>
            </a:extLst>
          </p:cNvPr>
          <p:cNvSpPr/>
          <p:nvPr/>
        </p:nvSpPr>
        <p:spPr>
          <a:xfrm>
            <a:off x="138545" y="-133349"/>
            <a:ext cx="1179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Потенциально занятые выпускники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(продолжают обучение, служат в армии, находятся в декрете)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CC9ACBD-40E0-449F-AB3F-04FA6323D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6" y="253377"/>
            <a:ext cx="2609088" cy="37616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8722CAF-33F2-49A9-8AEA-5FE5836FE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7" y="1037608"/>
            <a:ext cx="1445099" cy="2283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9027D1-C950-4C20-BE7D-D4FD7501F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6" y="4828031"/>
            <a:ext cx="2005590" cy="1986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6F500C-8D58-4FBE-9F2D-DE4C27F382DF}"/>
              </a:ext>
            </a:extLst>
          </p:cNvPr>
          <p:cNvSpPr txBox="1"/>
          <p:nvPr/>
        </p:nvSpPr>
        <p:spPr>
          <a:xfrm>
            <a:off x="3317350" y="1877208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D1F54D-31EA-4BED-8FE9-B8690DCFF14E}"/>
              </a:ext>
            </a:extLst>
          </p:cNvPr>
          <p:cNvSpPr txBox="1"/>
          <p:nvPr/>
        </p:nvSpPr>
        <p:spPr>
          <a:xfrm>
            <a:off x="2534580" y="2139076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840ABC-9603-40CD-BCE0-649161C90F10}"/>
              </a:ext>
            </a:extLst>
          </p:cNvPr>
          <p:cNvSpPr txBox="1"/>
          <p:nvPr/>
        </p:nvSpPr>
        <p:spPr>
          <a:xfrm>
            <a:off x="3440250" y="2796986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187EC9-E8CD-49E5-8F4B-F7E0C3A85DD6}"/>
              </a:ext>
            </a:extLst>
          </p:cNvPr>
          <p:cNvSpPr txBox="1"/>
          <p:nvPr/>
        </p:nvSpPr>
        <p:spPr>
          <a:xfrm>
            <a:off x="3013216" y="3053334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8D717A-A976-4CB1-B765-8FD8866B1493}"/>
              </a:ext>
            </a:extLst>
          </p:cNvPr>
          <p:cNvSpPr txBox="1"/>
          <p:nvPr/>
        </p:nvSpPr>
        <p:spPr>
          <a:xfrm>
            <a:off x="5337457" y="3707121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7396EE-F664-416D-9636-A9231357E2C3}"/>
              </a:ext>
            </a:extLst>
          </p:cNvPr>
          <p:cNvSpPr txBox="1"/>
          <p:nvPr/>
        </p:nvSpPr>
        <p:spPr>
          <a:xfrm>
            <a:off x="4865555" y="3981710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9D057B-B1E3-41BD-A495-610804A2986D}"/>
              </a:ext>
            </a:extLst>
          </p:cNvPr>
          <p:cNvSpPr txBox="1"/>
          <p:nvPr/>
        </p:nvSpPr>
        <p:spPr>
          <a:xfrm>
            <a:off x="11001793" y="3848998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046C948-A760-4351-B425-0920A83099CE}"/>
              </a:ext>
            </a:extLst>
          </p:cNvPr>
          <p:cNvSpPr txBox="1"/>
          <p:nvPr/>
        </p:nvSpPr>
        <p:spPr>
          <a:xfrm>
            <a:off x="9829620" y="4107092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C8851F-D155-4295-8B88-A60807549665}"/>
              </a:ext>
            </a:extLst>
          </p:cNvPr>
          <p:cNvSpPr txBox="1"/>
          <p:nvPr/>
        </p:nvSpPr>
        <p:spPr>
          <a:xfrm>
            <a:off x="8355155" y="4780251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7C3A97C-AEEA-4F84-8FB4-F61530482AB2}"/>
              </a:ext>
            </a:extLst>
          </p:cNvPr>
          <p:cNvSpPr txBox="1"/>
          <p:nvPr/>
        </p:nvSpPr>
        <p:spPr>
          <a:xfrm>
            <a:off x="8196968" y="5041212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D2B49E-6600-4C17-BE4F-13B306034462}"/>
              </a:ext>
            </a:extLst>
          </p:cNvPr>
          <p:cNvSpPr txBox="1"/>
          <p:nvPr/>
        </p:nvSpPr>
        <p:spPr>
          <a:xfrm>
            <a:off x="10459660" y="5684231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FDB44AC-11D8-4997-8FA4-D95170A56A80}"/>
              </a:ext>
            </a:extLst>
          </p:cNvPr>
          <p:cNvSpPr txBox="1"/>
          <p:nvPr/>
        </p:nvSpPr>
        <p:spPr>
          <a:xfrm>
            <a:off x="10013576" y="5967804"/>
            <a:ext cx="5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347303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2CABB1D-8724-467D-8CF9-2F7D36D1D9A2}"/>
              </a:ext>
            </a:extLst>
          </p:cNvPr>
          <p:cNvSpPr/>
          <p:nvPr/>
        </p:nvSpPr>
        <p:spPr>
          <a:xfrm>
            <a:off x="264885" y="0"/>
            <a:ext cx="118559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Динамика трудоустройства выпускников 2021г.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A90652-C3F2-4946-9AB1-86F2E1DD3780}"/>
              </a:ext>
            </a:extLst>
          </p:cNvPr>
          <p:cNvSpPr/>
          <p:nvPr/>
        </p:nvSpPr>
        <p:spPr>
          <a:xfrm>
            <a:off x="6010655" y="899648"/>
            <a:ext cx="6025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Среднее Профессиональное образование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932F946-2438-4C16-B4C1-DB34124C7C39}"/>
              </a:ext>
            </a:extLst>
          </p:cNvPr>
          <p:cNvSpPr/>
          <p:nvPr/>
        </p:nvSpPr>
        <p:spPr>
          <a:xfrm>
            <a:off x="155576" y="899647"/>
            <a:ext cx="6025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Высшее образование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6ABCB2BC-20A9-41C4-891C-6D43B2DF2EA2}"/>
              </a:ext>
            </a:extLst>
          </p:cNvPr>
          <p:cNvGrpSpPr/>
          <p:nvPr/>
        </p:nvGrpSpPr>
        <p:grpSpPr>
          <a:xfrm>
            <a:off x="3433418" y="6142003"/>
            <a:ext cx="1765910" cy="276999"/>
            <a:chOff x="222250" y="6152572"/>
            <a:chExt cx="1765910" cy="27699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C34674C1-33C4-4C32-84F4-10C535A6C85F}"/>
                </a:ext>
              </a:extLst>
            </p:cNvPr>
            <p:cNvSpPr/>
            <p:nvPr/>
          </p:nvSpPr>
          <p:spPr>
            <a:xfrm>
              <a:off x="222250" y="6205728"/>
              <a:ext cx="167894" cy="170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433447D-DD55-43B8-B802-0C0910DD67DA}"/>
                </a:ext>
              </a:extLst>
            </p:cNvPr>
            <p:cNvSpPr txBox="1"/>
            <p:nvPr/>
          </p:nvSpPr>
          <p:spPr>
            <a:xfrm>
              <a:off x="573888" y="6152572"/>
              <a:ext cx="1414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Трудоустроены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8509CA12-22BD-4F0D-9254-045D632C9CCC}"/>
              </a:ext>
            </a:extLst>
          </p:cNvPr>
          <p:cNvGrpSpPr/>
          <p:nvPr/>
        </p:nvGrpSpPr>
        <p:grpSpPr>
          <a:xfrm>
            <a:off x="6567809" y="6142003"/>
            <a:ext cx="1871655" cy="276999"/>
            <a:chOff x="1988693" y="6152570"/>
            <a:chExt cx="1871655" cy="27699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86B7CB95-96EA-4091-BC2D-FAD44FF44FEE}"/>
                </a:ext>
              </a:extLst>
            </p:cNvPr>
            <p:cNvSpPr/>
            <p:nvPr/>
          </p:nvSpPr>
          <p:spPr>
            <a:xfrm>
              <a:off x="1988693" y="6205728"/>
              <a:ext cx="167894" cy="17068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6BAF4D8-A325-4638-A78C-13B8633737FC}"/>
                </a:ext>
              </a:extLst>
            </p:cNvPr>
            <p:cNvSpPr txBox="1"/>
            <p:nvPr/>
          </p:nvSpPr>
          <p:spPr>
            <a:xfrm>
              <a:off x="2287580" y="6152570"/>
              <a:ext cx="1572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Всего выпускников</a:t>
              </a:r>
            </a:p>
          </p:txBody>
        </p:sp>
      </p:grp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4103FCB6-41EA-4282-BB1A-ACAACBAAA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548398"/>
              </p:ext>
            </p:extLst>
          </p:nvPr>
        </p:nvGraphicFramePr>
        <p:xfrm>
          <a:off x="264885" y="1491517"/>
          <a:ext cx="5231050" cy="446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F1ED70F9-8E93-4859-8C87-C4BB0BE0A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12320"/>
              </p:ext>
            </p:extLst>
          </p:nvPr>
        </p:nvGraphicFramePr>
        <p:xfrm>
          <a:off x="6192854" y="1491517"/>
          <a:ext cx="5231050" cy="446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ADF80C-1BDB-47C4-944C-8EC05FC0F22F}"/>
              </a:ext>
            </a:extLst>
          </p:cNvPr>
          <p:cNvSpPr txBox="1"/>
          <p:nvPr/>
        </p:nvSpPr>
        <p:spPr>
          <a:xfrm>
            <a:off x="2174812" y="1914144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439 выпускников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297C679-AE03-491B-B95D-4E1993582062}"/>
              </a:ext>
            </a:extLst>
          </p:cNvPr>
          <p:cNvSpPr txBox="1"/>
          <p:nvPr/>
        </p:nvSpPr>
        <p:spPr>
          <a:xfrm>
            <a:off x="8029892" y="1914144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573 выпускника</a:t>
            </a:r>
          </a:p>
        </p:txBody>
      </p:sp>
    </p:spTree>
    <p:extLst>
      <p:ext uri="{BB962C8B-B14F-4D97-AF65-F5344CB8AC3E}">
        <p14:creationId xmlns:p14="http://schemas.microsoft.com/office/powerpoint/2010/main" val="104734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0E3ADC2-0745-441D-B5BA-9C7238068105}"/>
              </a:ext>
            </a:extLst>
          </p:cNvPr>
          <p:cNvGrpSpPr/>
          <p:nvPr/>
        </p:nvGrpSpPr>
        <p:grpSpPr>
          <a:xfrm>
            <a:off x="689099" y="900545"/>
            <a:ext cx="11215066" cy="5170715"/>
            <a:chOff x="-1111653" y="1211943"/>
            <a:chExt cx="10268166" cy="4267143"/>
          </a:xfrm>
        </p:grpSpPr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47B22D81-6009-45CC-85A6-ECF5EE0D841B}"/>
                </a:ext>
              </a:extLst>
            </p:cNvPr>
            <p:cNvGrpSpPr/>
            <p:nvPr/>
          </p:nvGrpSpPr>
          <p:grpSpPr>
            <a:xfrm>
              <a:off x="997345" y="1211943"/>
              <a:ext cx="5622595" cy="4267143"/>
              <a:chOff x="993258" y="1225360"/>
              <a:chExt cx="5560623" cy="4314382"/>
            </a:xfrm>
          </p:grpSpPr>
          <p:sp>
            <p:nvSpPr>
              <p:cNvPr id="10" name="Шестиугольник 9">
                <a:extLst>
                  <a:ext uri="{FF2B5EF4-FFF2-40B4-BE49-F238E27FC236}">
                    <a16:creationId xmlns="" xmlns:a16="http://schemas.microsoft.com/office/drawing/2014/main" id="{CE44ACF2-EC18-43DC-942B-E77E2EF73448}"/>
                  </a:ext>
                </a:extLst>
              </p:cNvPr>
              <p:cNvSpPr/>
              <p:nvPr/>
            </p:nvSpPr>
            <p:spPr>
              <a:xfrm>
                <a:off x="2486111" y="1225360"/>
                <a:ext cx="2540846" cy="2099220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Целевое обучение</a:t>
                </a:r>
              </a:p>
            </p:txBody>
          </p:sp>
          <p:sp>
            <p:nvSpPr>
              <p:cNvPr id="11" name="Шестиугольник 10">
                <a:extLst>
                  <a:ext uri="{FF2B5EF4-FFF2-40B4-BE49-F238E27FC236}">
                    <a16:creationId xmlns="" xmlns:a16="http://schemas.microsoft.com/office/drawing/2014/main" id="{92948579-C62B-460E-B94E-903AB0BDBCC0}"/>
                  </a:ext>
                </a:extLst>
              </p:cNvPr>
              <p:cNvSpPr/>
              <p:nvPr/>
            </p:nvSpPr>
            <p:spPr>
              <a:xfrm>
                <a:off x="993258" y="3499322"/>
                <a:ext cx="2528873" cy="2040420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Самозанятый</a:t>
                </a:r>
              </a:p>
            </p:txBody>
          </p:sp>
          <p:sp>
            <p:nvSpPr>
              <p:cNvPr id="12" name="Шестиугольник 11">
                <a:extLst>
                  <a:ext uri="{FF2B5EF4-FFF2-40B4-BE49-F238E27FC236}">
                    <a16:creationId xmlns="" xmlns:a16="http://schemas.microsoft.com/office/drawing/2014/main" id="{B6B02E7A-5D62-45B6-A0AB-6ECA8921EA3E}"/>
                  </a:ext>
                </a:extLst>
              </p:cNvPr>
              <p:cNvSpPr/>
              <p:nvPr/>
            </p:nvSpPr>
            <p:spPr>
              <a:xfrm>
                <a:off x="4178618" y="3456468"/>
                <a:ext cx="2375263" cy="2083274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Индивидуальный предприниматель</a:t>
                </a:r>
              </a:p>
            </p:txBody>
          </p:sp>
          <p:sp>
            <p:nvSpPr>
              <p:cNvPr id="13" name="Шестиугольник 12">
                <a:extLst>
                  <a:ext uri="{FF2B5EF4-FFF2-40B4-BE49-F238E27FC236}">
                    <a16:creationId xmlns="" xmlns:a16="http://schemas.microsoft.com/office/drawing/2014/main" id="{4D56705A-4EFE-41D6-8D61-C7E7368C7BE0}"/>
                  </a:ext>
                </a:extLst>
              </p:cNvPr>
              <p:cNvSpPr/>
              <p:nvPr/>
            </p:nvSpPr>
            <p:spPr>
              <a:xfrm>
                <a:off x="2603752" y="2763496"/>
                <a:ext cx="2321272" cy="1798825"/>
              </a:xfrm>
              <a:prstGeom prst="hexago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kern="12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Три ключевых тренда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29">
              <a:extLst>
                <a:ext uri="{FF2B5EF4-FFF2-40B4-BE49-F238E27FC236}">
                  <a16:creationId xmlns="" xmlns:a16="http://schemas.microsoft.com/office/drawing/2014/main" id="{DB5404A6-049E-4B3A-9CCF-98D976B283FC}"/>
                </a:ext>
              </a:extLst>
            </p:cNvPr>
            <p:cNvSpPr txBox="1"/>
            <p:nvPr/>
          </p:nvSpPr>
          <p:spPr>
            <a:xfrm>
              <a:off x="5075999" y="1398067"/>
              <a:ext cx="3294016" cy="11169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342900" lvl="0" indent="-342900">
                <a:buFont typeface="Wingdings" panose="05000000000000000000" pitchFamily="2" charset="2"/>
                <a:buChar char=""/>
                <a:tabLst>
                  <a:tab pos="457200" algn="l"/>
                </a:tabLst>
              </a:pPr>
              <a:r>
                <a:rPr lang="ru-RU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«Работай по специальности».</a:t>
              </a:r>
            </a:p>
            <a:p>
              <a:pPr marL="342900" lvl="0" indent="-342900">
                <a:buFont typeface="Wingdings" panose="05000000000000000000" pitchFamily="2" charset="2"/>
                <a:buChar char=""/>
                <a:tabLst>
                  <a:tab pos="457200" algn="l"/>
                </a:tabLst>
              </a:pPr>
              <a:r>
                <a:rPr lang="ru-RU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«Построй карьеру».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31">
              <a:extLst>
                <a:ext uri="{FF2B5EF4-FFF2-40B4-BE49-F238E27FC236}">
                  <a16:creationId xmlns="" xmlns:a16="http://schemas.microsoft.com/office/drawing/2014/main" id="{0DEF4CD2-AA2B-427C-9983-415A2749030D}"/>
                </a:ext>
              </a:extLst>
            </p:cNvPr>
            <p:cNvSpPr txBox="1"/>
            <p:nvPr/>
          </p:nvSpPr>
          <p:spPr>
            <a:xfrm>
              <a:off x="-1111653" y="3604700"/>
              <a:ext cx="240173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342900" lvl="0" indent="-342900">
                <a:buFont typeface="Wingdings" panose="05000000000000000000" pitchFamily="2" charset="2"/>
                <a:buChar char=""/>
                <a:tabLst>
                  <a:tab pos="457200" algn="l"/>
                </a:tabLst>
              </a:pPr>
              <a:r>
                <a:rPr lang="ru-RU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«Стань самозанятым – используй новые возможности».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32">
              <a:extLst>
                <a:ext uri="{FF2B5EF4-FFF2-40B4-BE49-F238E27FC236}">
                  <a16:creationId xmlns="" xmlns:a16="http://schemas.microsoft.com/office/drawing/2014/main" id="{A4F44F02-44B0-47C4-8EBA-D5FC1218A34A}"/>
                </a:ext>
              </a:extLst>
            </p:cNvPr>
            <p:cNvSpPr txBox="1"/>
            <p:nvPr/>
          </p:nvSpPr>
          <p:spPr>
            <a:xfrm>
              <a:off x="6619939" y="3272718"/>
              <a:ext cx="2536574" cy="1953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Всегда мечтал о своем бизнесе?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"/>
                <a:tabLst>
                  <a:tab pos="457200" algn="l"/>
                </a:tabLst>
              </a:pPr>
              <a:r>
                <a:rPr lang="ru-RU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«Начни свой </a:t>
              </a:r>
              <a:r>
                <a:rPr lang="en-US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Start Up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kern="12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Главная ценность – идея!»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D5FCA43-DD9C-4637-A006-E94CC6C1D849}"/>
              </a:ext>
            </a:extLst>
          </p:cNvPr>
          <p:cNvSpPr/>
          <p:nvPr/>
        </p:nvSpPr>
        <p:spPr>
          <a:xfrm>
            <a:off x="352585" y="0"/>
            <a:ext cx="1168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Приоритетные направления повышения занятости </a:t>
            </a:r>
          </a:p>
        </p:txBody>
      </p:sp>
    </p:spTree>
    <p:extLst>
      <p:ext uri="{BB962C8B-B14F-4D97-AF65-F5344CB8AC3E}">
        <p14:creationId xmlns:p14="http://schemas.microsoft.com/office/powerpoint/2010/main" val="122756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F4C12CC-6664-44F8-8313-096CAB202D20}"/>
              </a:ext>
            </a:extLst>
          </p:cNvPr>
          <p:cNvSpPr/>
          <p:nvPr/>
        </p:nvSpPr>
        <p:spPr>
          <a:xfrm>
            <a:off x="631789" y="10758"/>
            <a:ext cx="113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Выполнение целевых договоров 2019-2021гг.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559E980E-F794-4360-8586-5EE1183E4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44705"/>
              </p:ext>
            </p:extLst>
          </p:nvPr>
        </p:nvGraphicFramePr>
        <p:xfrm>
          <a:off x="3184264" y="1939066"/>
          <a:ext cx="8907331" cy="523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B144DB7-B278-4EEB-8775-A17BBAFB9A8C}"/>
              </a:ext>
            </a:extLst>
          </p:cNvPr>
          <p:cNvGrpSpPr/>
          <p:nvPr/>
        </p:nvGrpSpPr>
        <p:grpSpPr>
          <a:xfrm>
            <a:off x="208908" y="4017426"/>
            <a:ext cx="1912120" cy="276999"/>
            <a:chOff x="222250" y="6111020"/>
            <a:chExt cx="1912120" cy="27699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92786A2-1AF9-49FB-B4EF-9C7D0659B054}"/>
                </a:ext>
              </a:extLst>
            </p:cNvPr>
            <p:cNvSpPr/>
            <p:nvPr/>
          </p:nvSpPr>
          <p:spPr>
            <a:xfrm>
              <a:off x="222250" y="6205728"/>
              <a:ext cx="167894" cy="170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D57B0B1-15F1-42CD-A3CD-C69D8FACBCFE}"/>
                </a:ext>
              </a:extLst>
            </p:cNvPr>
            <p:cNvSpPr txBox="1"/>
            <p:nvPr/>
          </p:nvSpPr>
          <p:spPr>
            <a:xfrm>
              <a:off x="461482" y="6111020"/>
              <a:ext cx="1672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Заключено договоров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C157DD28-168D-4A2B-8DBF-42A537C04BB6}"/>
              </a:ext>
            </a:extLst>
          </p:cNvPr>
          <p:cNvGrpSpPr/>
          <p:nvPr/>
        </p:nvGrpSpPr>
        <p:grpSpPr>
          <a:xfrm>
            <a:off x="208908" y="4485696"/>
            <a:ext cx="1790827" cy="461665"/>
            <a:chOff x="1988693" y="6060239"/>
            <a:chExt cx="1790827" cy="46166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0A2463E-2F81-4DA3-B82F-8A91B1546A66}"/>
                </a:ext>
              </a:extLst>
            </p:cNvPr>
            <p:cNvSpPr/>
            <p:nvPr/>
          </p:nvSpPr>
          <p:spPr>
            <a:xfrm>
              <a:off x="1988693" y="6205728"/>
              <a:ext cx="167894" cy="17068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875C3CF-7824-4118-BED4-FA0FD00FF4D8}"/>
                </a:ext>
              </a:extLst>
            </p:cNvPr>
            <p:cNvSpPr txBox="1"/>
            <p:nvPr/>
          </p:nvSpPr>
          <p:spPr>
            <a:xfrm>
              <a:off x="2206752" y="6060239"/>
              <a:ext cx="1572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Трудоустроенные по целевым договорам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E012099A-4518-4742-97AC-D200C593AFD8}"/>
              </a:ext>
            </a:extLst>
          </p:cNvPr>
          <p:cNvGrpSpPr/>
          <p:nvPr/>
        </p:nvGrpSpPr>
        <p:grpSpPr>
          <a:xfrm>
            <a:off x="208908" y="5112268"/>
            <a:ext cx="1790827" cy="461665"/>
            <a:chOff x="3829685" y="6152571"/>
            <a:chExt cx="1632331" cy="64633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AAF595F-E65F-47BE-AE9B-2F28815C7B9F}"/>
                </a:ext>
              </a:extLst>
            </p:cNvPr>
            <p:cNvSpPr/>
            <p:nvPr/>
          </p:nvSpPr>
          <p:spPr>
            <a:xfrm>
              <a:off x="3829685" y="6205726"/>
              <a:ext cx="153035" cy="238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7F9F0D4-CDE6-4FF4-9787-FB205F71AFD3}"/>
                </a:ext>
              </a:extLst>
            </p:cNvPr>
            <p:cNvSpPr txBox="1"/>
            <p:nvPr/>
          </p:nvSpPr>
          <p:spPr>
            <a:xfrm>
              <a:off x="4047744" y="6152571"/>
              <a:ext cx="1414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Невыполнение целевого договора</a:t>
              </a:r>
            </a:p>
          </p:txBody>
        </p:sp>
      </p:grp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63F93843-7DD2-4F37-8256-048B7BD03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776318"/>
              </p:ext>
            </p:extLst>
          </p:nvPr>
        </p:nvGraphicFramePr>
        <p:xfrm>
          <a:off x="100405" y="694793"/>
          <a:ext cx="4572000" cy="297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99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31DE3A6-8DAE-4B76-B2DD-66AE280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457345"/>
            <a:ext cx="11923776" cy="79311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Целевое обучение – гарантия трудоустройства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258773E5-F966-4D05-A916-EC28051ECF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45688190"/>
                  </p:ext>
                </p:extLst>
              </p:nvPr>
            </p:nvGraphicFramePr>
            <p:xfrm>
              <a:off x="-702011" y="1889985"/>
              <a:ext cx="5872600" cy="40958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Диаграмма 4">
                <a:extLst>
                  <a:ext uri="{FF2B5EF4-FFF2-40B4-BE49-F238E27FC236}">
                    <a16:creationId xmlns:cx1="http://schemas.microsoft.com/office/drawing/2015/9/8/chartex" xmlns:a16="http://schemas.microsoft.com/office/drawing/2014/main" xmlns="" id="{258773E5-F966-4D05-A916-EC28051ECF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02011" y="1889985"/>
                <a:ext cx="5872600" cy="4095877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62092D2-AEEC-432A-87E1-0107D0459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634" y="2889584"/>
            <a:ext cx="1831310" cy="1866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4B4087-D689-45C2-A489-1959F324D9C2}"/>
              </a:ext>
            </a:extLst>
          </p:cNvPr>
          <p:cNvSpPr txBox="1"/>
          <p:nvPr/>
        </p:nvSpPr>
        <p:spPr>
          <a:xfrm>
            <a:off x="230483" y="6080358"/>
            <a:ext cx="49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110 студентов в настоящий момент обучаются по целевым договорам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23083DAA-E77E-43B1-A34A-5A44CCCF8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958810"/>
              </p:ext>
            </p:extLst>
          </p:nvPr>
        </p:nvGraphicFramePr>
        <p:xfrm>
          <a:off x="6911011" y="1889985"/>
          <a:ext cx="5629275" cy="403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AE3112-8923-4F2A-AB46-A467C9637B96}"/>
              </a:ext>
            </a:extLst>
          </p:cNvPr>
          <p:cNvSpPr txBox="1"/>
          <p:nvPr/>
        </p:nvSpPr>
        <p:spPr>
          <a:xfrm>
            <a:off x="6717792" y="6080357"/>
            <a:ext cx="547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 данным институтов МГОТУ всего 3% выпускников 2022 обучаются  по целевым договорам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DDDF2B6-E125-41A0-A56A-B4A6C9CEBEE6}"/>
              </a:ext>
            </a:extLst>
          </p:cNvPr>
          <p:cNvSpPr txBox="1">
            <a:spLocks/>
          </p:cNvSpPr>
          <p:nvPr/>
        </p:nvSpPr>
        <p:spPr>
          <a:xfrm>
            <a:off x="2900089" y="-133254"/>
            <a:ext cx="6136396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Высшее образование</a:t>
            </a:r>
          </a:p>
        </p:txBody>
      </p:sp>
      <p:sp>
        <p:nvSpPr>
          <p:cNvPr id="14" name="Стрелка: вверх 13">
            <a:extLst>
              <a:ext uri="{FF2B5EF4-FFF2-40B4-BE49-F238E27FC236}">
                <a16:creationId xmlns="" xmlns:a16="http://schemas.microsoft.com/office/drawing/2014/main" id="{241832F1-525B-475F-8DB1-C8AA4708E94C}"/>
              </a:ext>
            </a:extLst>
          </p:cNvPr>
          <p:cNvSpPr/>
          <p:nvPr/>
        </p:nvSpPr>
        <p:spPr>
          <a:xfrm>
            <a:off x="5040319" y="2693104"/>
            <a:ext cx="1437599" cy="25839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5D19E0-5F16-487F-BA9F-F540603D7338}"/>
              </a:ext>
            </a:extLst>
          </p:cNvPr>
          <p:cNvSpPr txBox="1"/>
          <p:nvPr/>
        </p:nvSpPr>
        <p:spPr>
          <a:xfrm>
            <a:off x="3853049" y="1386760"/>
            <a:ext cx="4230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Увеличение доли целевых договоров – потенциал роста числа трудоустроенных выпускников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39EE13-F69A-46FF-9ECE-B9030A056BC6}"/>
              </a:ext>
            </a:extLst>
          </p:cNvPr>
          <p:cNvSpPr txBox="1"/>
          <p:nvPr/>
        </p:nvSpPr>
        <p:spPr>
          <a:xfrm rot="1446237">
            <a:off x="2968855" y="4571071"/>
            <a:ext cx="8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Очная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6BDE2D2-EF4D-401E-B753-5C8DF74179A1}"/>
              </a:ext>
            </a:extLst>
          </p:cNvPr>
          <p:cNvSpPr txBox="1"/>
          <p:nvPr/>
        </p:nvSpPr>
        <p:spPr>
          <a:xfrm rot="3190812">
            <a:off x="648121" y="2746103"/>
            <a:ext cx="10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Заочная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692E93-4FD4-4C4E-9B27-C918622127BE}"/>
              </a:ext>
            </a:extLst>
          </p:cNvPr>
          <p:cNvSpPr txBox="1"/>
          <p:nvPr/>
        </p:nvSpPr>
        <p:spPr>
          <a:xfrm rot="19772188">
            <a:off x="521909" y="4335926"/>
            <a:ext cx="102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Очно-заочная</a:t>
            </a:r>
          </a:p>
        </p:txBody>
      </p:sp>
    </p:spTree>
    <p:extLst>
      <p:ext uri="{BB962C8B-B14F-4D97-AF65-F5344CB8AC3E}">
        <p14:creationId xmlns:p14="http://schemas.microsoft.com/office/powerpoint/2010/main" val="301554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1" name="Диаграмма 20">
                <a:extLst>
                  <a:ext uri="{FF2B5EF4-FFF2-40B4-BE49-F238E27FC236}">
                    <a16:creationId xmlns:a16="http://schemas.microsoft.com/office/drawing/2014/main" id="{AB8B394E-535E-4CFB-997F-C932DFBEF5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49204262"/>
                  </p:ext>
                </p:extLst>
              </p:nvPr>
            </p:nvGraphicFramePr>
            <p:xfrm>
              <a:off x="4734400" y="1023704"/>
              <a:ext cx="6567584" cy="49869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1" name="Диаграмма 20">
                <a:extLst>
                  <a:ext uri="{FF2B5EF4-FFF2-40B4-BE49-F238E27FC236}">
                    <a16:creationId xmlns:cx1="http://schemas.microsoft.com/office/drawing/2015/9/8/chartex" xmlns:a16="http://schemas.microsoft.com/office/drawing/2014/main" xmlns="" id="{AB8B394E-535E-4CFB-997F-C932DFBEF5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4400" y="1023704"/>
                <a:ext cx="6567584" cy="498695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C82F74B-85E9-41B1-859A-8CD507405C12}"/>
              </a:ext>
            </a:extLst>
          </p:cNvPr>
          <p:cNvSpPr/>
          <p:nvPr/>
        </p:nvSpPr>
        <p:spPr>
          <a:xfrm>
            <a:off x="396206" y="0"/>
            <a:ext cx="114627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Трудоустроенные на предприятиях города 2019-2021 гг.</a:t>
            </a:r>
          </a:p>
          <a:p>
            <a:pPr algn="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(оперативные данные)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FF0358-84C1-449C-95A7-18CCB65B5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21" y="2608250"/>
            <a:ext cx="1599742" cy="2101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6C3437-F8C0-4BA8-8896-CC3AC38F08EB}"/>
              </a:ext>
            </a:extLst>
          </p:cNvPr>
          <p:cNvSpPr txBox="1"/>
          <p:nvPr/>
        </p:nvSpPr>
        <p:spPr>
          <a:xfrm>
            <a:off x="486870" y="2228055"/>
            <a:ext cx="402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АО «КТРВ»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9346BA-B068-4A3D-9652-E53AC5460816}"/>
              </a:ext>
            </a:extLst>
          </p:cNvPr>
          <p:cNvSpPr/>
          <p:nvPr/>
        </p:nvSpPr>
        <p:spPr>
          <a:xfrm>
            <a:off x="130993" y="1465053"/>
            <a:ext cx="167894" cy="165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4ADBB1-981A-4CAD-8458-4DBF4BAF1737}"/>
              </a:ext>
            </a:extLst>
          </p:cNvPr>
          <p:cNvSpPr txBox="1"/>
          <p:nvPr/>
        </p:nvSpPr>
        <p:spPr>
          <a:xfrm>
            <a:off x="486870" y="1461483"/>
            <a:ext cx="22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ПАО «РКК «Энергия»</a:t>
            </a:r>
          </a:p>
          <a:p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640083-4989-4940-AB9D-BD17D2A3DEF7}"/>
              </a:ext>
            </a:extLst>
          </p:cNvPr>
          <p:cNvSpPr txBox="1"/>
          <p:nvPr/>
        </p:nvSpPr>
        <p:spPr>
          <a:xfrm>
            <a:off x="520552" y="3057636"/>
            <a:ext cx="2429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АО «Композит»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9F15CE-E53E-4CC3-B317-5960C09E8A80}"/>
              </a:ext>
            </a:extLst>
          </p:cNvPr>
          <p:cNvSpPr txBox="1"/>
          <p:nvPr/>
        </p:nvSpPr>
        <p:spPr>
          <a:xfrm>
            <a:off x="498109" y="2643553"/>
            <a:ext cx="177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АО «НПО ИТ»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7AAB91A-DE56-488A-923C-FEC869794918}"/>
              </a:ext>
            </a:extLst>
          </p:cNvPr>
          <p:cNvSpPr txBox="1"/>
          <p:nvPr/>
        </p:nvSpPr>
        <p:spPr>
          <a:xfrm>
            <a:off x="486870" y="1811640"/>
            <a:ext cx="313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АО «КБХиммаш им. А. М. Исаева»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56BCFC7-4E66-4C58-9D56-67BB07494190}"/>
              </a:ext>
            </a:extLst>
          </p:cNvPr>
          <p:cNvSpPr txBox="1"/>
          <p:nvPr/>
        </p:nvSpPr>
        <p:spPr>
          <a:xfrm>
            <a:off x="498109" y="3478572"/>
            <a:ext cx="297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Администрация г. о. Королев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219FD8D-BF97-4659-9519-A144A52BBC61}"/>
              </a:ext>
            </a:extLst>
          </p:cNvPr>
          <p:cNvSpPr txBox="1"/>
          <p:nvPr/>
        </p:nvSpPr>
        <p:spPr>
          <a:xfrm>
            <a:off x="496983" y="3839759"/>
            <a:ext cx="267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НИИ КС им. Максимова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9E340D1-1588-4DA9-8C24-B906E250CD25}"/>
              </a:ext>
            </a:extLst>
          </p:cNvPr>
          <p:cNvSpPr txBox="1"/>
          <p:nvPr/>
        </p:nvSpPr>
        <p:spPr>
          <a:xfrm>
            <a:off x="486870" y="4255257"/>
            <a:ext cx="171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АО «ЦНИИмаш»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6E78448-B452-4CA6-8CF9-53E27DA47E1E}"/>
              </a:ext>
            </a:extLst>
          </p:cNvPr>
          <p:cNvSpPr/>
          <p:nvPr/>
        </p:nvSpPr>
        <p:spPr>
          <a:xfrm>
            <a:off x="130993" y="1887931"/>
            <a:ext cx="167894" cy="1657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FC7BBFE-1313-42B3-8CBC-A6760E9D4342}"/>
              </a:ext>
            </a:extLst>
          </p:cNvPr>
          <p:cNvSpPr/>
          <p:nvPr/>
        </p:nvSpPr>
        <p:spPr>
          <a:xfrm>
            <a:off x="130993" y="2305948"/>
            <a:ext cx="167894" cy="165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7C815CC-5022-4A7C-948D-2AF6802548ED}"/>
              </a:ext>
            </a:extLst>
          </p:cNvPr>
          <p:cNvSpPr/>
          <p:nvPr/>
        </p:nvSpPr>
        <p:spPr>
          <a:xfrm>
            <a:off x="136794" y="2735187"/>
            <a:ext cx="167894" cy="1657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0AA48B65-5220-4FA7-9694-D8CB22F6A4FA}"/>
              </a:ext>
            </a:extLst>
          </p:cNvPr>
          <p:cNvSpPr/>
          <p:nvPr/>
        </p:nvSpPr>
        <p:spPr>
          <a:xfrm>
            <a:off x="130993" y="3156637"/>
            <a:ext cx="167894" cy="1657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763C155-68E2-4130-8702-2C1E2A00D266}"/>
              </a:ext>
            </a:extLst>
          </p:cNvPr>
          <p:cNvSpPr/>
          <p:nvPr/>
        </p:nvSpPr>
        <p:spPr>
          <a:xfrm>
            <a:off x="137716" y="3576082"/>
            <a:ext cx="167894" cy="1657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2371AAA-B6AB-4C0D-8CAA-7135C10EB641}"/>
              </a:ext>
            </a:extLst>
          </p:cNvPr>
          <p:cNvSpPr/>
          <p:nvPr/>
        </p:nvSpPr>
        <p:spPr>
          <a:xfrm>
            <a:off x="133200" y="4345477"/>
            <a:ext cx="167894" cy="1657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C6D7592-24A1-4777-AABE-10B59A1952CC}"/>
              </a:ext>
            </a:extLst>
          </p:cNvPr>
          <p:cNvSpPr/>
          <p:nvPr/>
        </p:nvSpPr>
        <p:spPr>
          <a:xfrm>
            <a:off x="137716" y="3922467"/>
            <a:ext cx="167894" cy="1657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15371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6582" y="1354570"/>
            <a:ext cx="10522527" cy="4436630"/>
          </a:xfrm>
        </p:spPr>
        <p:txBody>
          <a:bodyPr>
            <a:normAutofit fontScale="92500"/>
          </a:bodyPr>
          <a:lstStyle/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Запрос «технического задания» (набора требований) к знаниям (компетенциям) выпускников у работодателей;</a:t>
            </a:r>
            <a:endParaRPr lang="ru-RU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Увеличение количества «</a:t>
            </a:r>
            <a:r>
              <a:rPr lang="ru-RU" sz="32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целевиков</a:t>
            </a:r>
            <a:r>
              <a:rPr lang="ru-RU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»;</a:t>
            </a:r>
            <a:endParaRPr lang="ru-RU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Проведение профессионального тестирования выпускников представителями работодателей;</a:t>
            </a:r>
            <a:endParaRPr lang="ru-RU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Организация профессиональных стажировок для преподавателей МГОТУ;</a:t>
            </a:r>
            <a:endParaRPr lang="ru-RU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Презентация выпускников Университета среди компаний;</a:t>
            </a: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Проведение «Дней карьеры» с участием базовых кафедр.</a:t>
            </a:r>
            <a:endParaRPr lang="ru-RU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44490A8-82EB-4858-AA59-FBAEC6C6D064}"/>
              </a:ext>
            </a:extLst>
          </p:cNvPr>
          <p:cNvSpPr txBox="1">
            <a:spLocks/>
          </p:cNvSpPr>
          <p:nvPr/>
        </p:nvSpPr>
        <p:spPr>
          <a:xfrm>
            <a:off x="134112" y="234016"/>
            <a:ext cx="11923776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Программа взаимодействия с работодателями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0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9A1FE8-F69B-493C-94BD-1FBDC1088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32" y="1364317"/>
            <a:ext cx="4413919" cy="41391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" y="1158241"/>
            <a:ext cx="8193440" cy="52376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 Поддержка государства для работодателей (Постановление правительства РФ от 18.03.22 №398)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 Реализация плана мероприятий по работе с работодателями, сотрудничество на взаимовыгодных </a:t>
            </a:r>
            <a:r>
              <a:rPr lang="ru-RU" dirty="0" smtClean="0">
                <a:latin typeface="+mj-lt"/>
              </a:rPr>
              <a:t>условиях;</a:t>
            </a:r>
            <a:endParaRPr 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Увеличение количества студентов, обучающихся по форме целевого обучения в Университете;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Проведение мастер-классов и консультативно-психологической поддержки выпускников;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 Развитие приоритетных направлений трудоустройства: самозанятость и индивидуальное предпринимательство.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736" y="407839"/>
            <a:ext cx="12046527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Задачи и перспективы содействия трудоустройству МГОТУ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6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44490A8-82EB-4858-AA59-FBAEC6C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234016"/>
            <a:ext cx="11923776" cy="79311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Проект решения Ученого Совета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="" xmlns:a16="http://schemas.microsoft.com/office/drawing/2014/main" id="{50B4D6FE-A2D0-492C-A37A-F562DCE4040B}"/>
              </a:ext>
            </a:extLst>
          </p:cNvPr>
          <p:cNvSpPr/>
          <p:nvPr/>
        </p:nvSpPr>
        <p:spPr>
          <a:xfrm rot="16200000">
            <a:off x="694944" y="963168"/>
            <a:ext cx="1438656" cy="173126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="" xmlns:a16="http://schemas.microsoft.com/office/drawing/2014/main" id="{B4D3887C-731A-40AD-978D-2DAA391FA708}"/>
              </a:ext>
            </a:extLst>
          </p:cNvPr>
          <p:cNvSpPr/>
          <p:nvPr/>
        </p:nvSpPr>
        <p:spPr>
          <a:xfrm rot="16200000">
            <a:off x="694943" y="2157350"/>
            <a:ext cx="1438657" cy="173126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021F84-44ED-4097-823E-3437B8AE4BC0}"/>
              </a:ext>
            </a:extLst>
          </p:cNvPr>
          <p:cNvSpPr txBox="1"/>
          <p:nvPr/>
        </p:nvSpPr>
        <p:spPr>
          <a:xfrm>
            <a:off x="1963882" y="1027131"/>
            <a:ext cx="10228118" cy="347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целях повышения эффективности работы по содействию трудоустройству выпускников МГОТУ: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Разработать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«дорожную карту»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развития сотрудничества с работодателями на 2022-2025 гг.</a:t>
            </a:r>
          </a:p>
          <a:p>
            <a:pPr indent="450215" algn="just"/>
            <a:r>
              <a:rPr lang="ru-RU" i="1" dirty="0">
                <a:latin typeface="+mj-lt"/>
                <a:ea typeface="Calibri" panose="020F0502020204030204" pitchFamily="34" charset="0"/>
              </a:rPr>
              <a:t>Ответственный: Бабина Н.В., </a:t>
            </a:r>
            <a:r>
              <a:rPr lang="ru-RU" i="1" dirty="0" err="1">
                <a:latin typeface="+mj-lt"/>
                <a:ea typeface="Calibri" panose="020F0502020204030204" pitchFamily="34" charset="0"/>
              </a:rPr>
              <a:t>Самаров</a:t>
            </a:r>
            <a:r>
              <a:rPr lang="ru-RU" i="1" dirty="0">
                <a:latin typeface="+mj-lt"/>
                <a:ea typeface="Calibri" panose="020F0502020204030204" pitchFamily="34" charset="0"/>
              </a:rPr>
              <a:t> Е.К., директора институтов и структурных</a:t>
            </a:r>
          </a:p>
          <a:p>
            <a:pPr indent="450215" algn="just"/>
            <a:r>
              <a:rPr lang="ru-RU" i="1" dirty="0">
                <a:latin typeface="+mj-lt"/>
                <a:ea typeface="Calibri" panose="020F0502020204030204" pitchFamily="34" charset="0"/>
              </a:rPr>
              <a:t>подразделений СПО.</a:t>
            </a:r>
            <a:endParaRPr lang="ru-RU" dirty="0">
              <a:latin typeface="+mj-lt"/>
            </a:endParaRPr>
          </a:p>
          <a:p>
            <a:pPr indent="450215" algn="just"/>
            <a:r>
              <a:rPr lang="ru-RU" b="1" i="1" dirty="0">
                <a:latin typeface="+mj-lt"/>
                <a:ea typeface="Calibri" panose="020F0502020204030204" pitchFamily="34" charset="0"/>
              </a:rPr>
              <a:t>Срок выполнения: до 01.09.2022 года.</a:t>
            </a:r>
            <a:endParaRPr lang="ru-RU" b="1" dirty="0">
              <a:latin typeface="+mj-lt"/>
            </a:endParaRPr>
          </a:p>
          <a:p>
            <a:pPr indent="450215" algn="just"/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Провести мониторинг занятости выпускников </a:t>
            </a:r>
            <a:r>
              <a:rPr lang="ru-RU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Ответственный: Бабина Н.В., директора институтов и структурных подразделений СПО.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Срок выполнения: до 01.07.2022 года.</a:t>
            </a:r>
            <a:endParaRPr lang="ru-RU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="" xmlns:a16="http://schemas.microsoft.com/office/drawing/2014/main" id="{5731D0D2-D422-4A65-ABA2-5918005053A9}"/>
              </a:ext>
            </a:extLst>
          </p:cNvPr>
          <p:cNvSpPr/>
          <p:nvPr/>
        </p:nvSpPr>
        <p:spPr>
          <a:xfrm rot="16200000">
            <a:off x="694942" y="3344801"/>
            <a:ext cx="1438657" cy="173126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="" xmlns:a16="http://schemas.microsoft.com/office/drawing/2014/main" id="{FDE97701-4107-41C5-BC69-CDE8EA696DBE}"/>
              </a:ext>
            </a:extLst>
          </p:cNvPr>
          <p:cNvSpPr/>
          <p:nvPr/>
        </p:nvSpPr>
        <p:spPr>
          <a:xfrm rot="16200000">
            <a:off x="694941" y="4538983"/>
            <a:ext cx="1438657" cy="173126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8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Нормативные правовые документы, регламентирующие деятельность МГОТУ по вопросам содействия трудоустройству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1945" y="1108942"/>
            <a:ext cx="10515600" cy="5153458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от 26 декабря 2017 г. N 1642 "Об утверждении государственной программы Российской Федерации «Развитие образования»;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Правительства РФ от 14.12.2021 N 3581-р «Об утверждении Долгосрочной программы содействия занятости молодежи на период до 2030 года»;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Министерства образования Московской области от 29.11.2021 года № Р-731 «Об утверждении плана мероприятий («дорожной карты») по содействию занятости выпускников, завершивших обучение по программам среднего профессионального образования в Московской области, на 2022 год»;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от 18.03.22 №398</a:t>
            </a:r>
            <a:r>
              <a:rPr lang="ru-RU" sz="17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700" dirty="0">
                <a:solidFill>
                  <a:srgbClr val="333333"/>
                </a:solidFill>
                <a:latin typeface="+mj-lt"/>
              </a:rPr>
              <a:t>«О государственной поддержке в 2022 году юридических лиц, включая некоммерческие организации, и индивидуальных предпринимателей в целях стимулирования занятости отдельных категорий граждан»;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29.11.2021 г. № 869 «Об утверждении аккредитационных показателей по образовательным программам среднего профессионального образования»;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науки и высшего образования Российской Федерации от 25.11.2021 г. № 1094 «Об утверждении аккредитационных показателей по образовательным программам высшего образования»;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Министерства Просвещения Российской Федерации от 24.11.2021 г. № АВ-21 16/05 «Об учете показателей занятости выпускников».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4795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A73C71B-58E8-4055-B4D4-38E7D784D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0" y="5280346"/>
            <a:ext cx="5350572" cy="13144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051EA24-FBF4-4A84-BC53-27962B56A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0" y="5358989"/>
            <a:ext cx="5730238" cy="1157163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6581B343-8B6E-4C2D-B94C-7ADAF78BC01C}"/>
              </a:ext>
            </a:extLst>
          </p:cNvPr>
          <p:cNvSpPr/>
          <p:nvPr/>
        </p:nvSpPr>
        <p:spPr>
          <a:xfrm>
            <a:off x="3968496" y="1210595"/>
            <a:ext cx="4255008" cy="17276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Трудоустройство выпускников – один из приоритетов государственной политики</a:t>
            </a:r>
          </a:p>
          <a:p>
            <a:pPr algn="r"/>
            <a:r>
              <a:rPr lang="ru-RU" sz="1600" dirty="0"/>
              <a:t>В. Фальков</a:t>
            </a:r>
          </a:p>
        </p:txBody>
      </p:sp>
      <p:sp>
        <p:nvSpPr>
          <p:cNvPr id="31" name="Стрелка: штриховая вправо 30">
            <a:extLst>
              <a:ext uri="{FF2B5EF4-FFF2-40B4-BE49-F238E27FC236}">
                <a16:creationId xmlns="" xmlns:a16="http://schemas.microsoft.com/office/drawing/2014/main" id="{50F42AF5-F1B9-4A24-A213-989EFAADD976}"/>
              </a:ext>
            </a:extLst>
          </p:cNvPr>
          <p:cNvSpPr/>
          <p:nvPr/>
        </p:nvSpPr>
        <p:spPr>
          <a:xfrm rot="2469057">
            <a:off x="6437572" y="3592449"/>
            <a:ext cx="2595849" cy="759241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штриховая вправо 31">
            <a:extLst>
              <a:ext uri="{FF2B5EF4-FFF2-40B4-BE49-F238E27FC236}">
                <a16:creationId xmlns="" xmlns:a16="http://schemas.microsoft.com/office/drawing/2014/main" id="{DF213325-0569-4843-B5A9-6555760B5670}"/>
              </a:ext>
            </a:extLst>
          </p:cNvPr>
          <p:cNvSpPr/>
          <p:nvPr/>
        </p:nvSpPr>
        <p:spPr>
          <a:xfrm rot="8337534">
            <a:off x="3154466" y="3640190"/>
            <a:ext cx="2769488" cy="759241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13D98ED-CF24-4DA4-B5AB-522DD3F77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" y="769441"/>
            <a:ext cx="3096767" cy="4256262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89F763AA-6319-46C3-9D5A-D58276527BED}"/>
              </a:ext>
            </a:extLst>
          </p:cNvPr>
          <p:cNvSpPr/>
          <p:nvPr/>
        </p:nvSpPr>
        <p:spPr>
          <a:xfrm>
            <a:off x="856471" y="0"/>
            <a:ext cx="106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Оценка эффективности деятельности ВУЗа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281A75E-C10C-47DC-BF5F-C93917D97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77" y="855747"/>
            <a:ext cx="3096767" cy="4256262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AA183C71-2190-441D-A6FB-DBD92D7C2D40}"/>
              </a:ext>
            </a:extLst>
          </p:cNvPr>
          <p:cNvSpPr/>
          <p:nvPr/>
        </p:nvSpPr>
        <p:spPr>
          <a:xfrm>
            <a:off x="3427749" y="3072384"/>
            <a:ext cx="900411" cy="8473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5692F84A-5DB5-4D1A-BCDA-53AC5784F64F}"/>
              </a:ext>
            </a:extLst>
          </p:cNvPr>
          <p:cNvSpPr/>
          <p:nvPr/>
        </p:nvSpPr>
        <p:spPr>
          <a:xfrm>
            <a:off x="7815073" y="3005328"/>
            <a:ext cx="863456" cy="8473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СПО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863DA77-972D-4633-A778-7C185C6564FD}"/>
              </a:ext>
            </a:extLst>
          </p:cNvPr>
          <p:cNvSpPr txBox="1"/>
          <p:nvPr/>
        </p:nvSpPr>
        <p:spPr>
          <a:xfrm>
            <a:off x="5081778" y="3768030"/>
            <a:ext cx="209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Доля трудоустроившихся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185379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72FA5B-9699-45F2-9A8C-1197B1EA9BD1}"/>
              </a:ext>
            </a:extLst>
          </p:cNvPr>
          <p:cNvSpPr/>
          <p:nvPr/>
        </p:nvSpPr>
        <p:spPr>
          <a:xfrm>
            <a:off x="252759" y="-53554"/>
            <a:ext cx="1191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Выполнение показателя федерального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F0EE4E-238E-4A73-8D02-AC33CF7524A8}"/>
              </a:ext>
            </a:extLst>
          </p:cNvPr>
          <p:cNvSpPr txBox="1"/>
          <p:nvPr/>
        </p:nvSpPr>
        <p:spPr>
          <a:xfrm>
            <a:off x="6547856" y="3119718"/>
            <a:ext cx="5221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2022 год по показателю</a:t>
            </a:r>
          </a:p>
          <a:p>
            <a:pPr algn="ctr"/>
            <a:r>
              <a:rPr lang="ru-RU" dirty="0"/>
              <a:t>«Трудоустройство выпускников СПО»</a:t>
            </a:r>
          </a:p>
          <a:p>
            <a:pPr algn="ctr"/>
            <a:r>
              <a:rPr lang="ru-RU" sz="2800" b="1" dirty="0"/>
              <a:t>Установлено: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B9A58EA-D087-445A-B0AB-CEC35061EDA3}"/>
              </a:ext>
            </a:extLst>
          </p:cNvPr>
          <p:cNvSpPr txBox="1"/>
          <p:nvPr/>
        </p:nvSpPr>
        <p:spPr>
          <a:xfrm>
            <a:off x="9332980" y="4098326"/>
            <a:ext cx="24692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целевой показатель</a:t>
            </a:r>
          </a:p>
          <a:p>
            <a:pPr algn="ctr"/>
            <a:r>
              <a:rPr lang="ru-RU" sz="6000" b="1" dirty="0"/>
              <a:t>90%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0D9EE9-55D9-4F34-B4BF-CDEDBBF1D3D3}"/>
              </a:ext>
            </a:extLst>
          </p:cNvPr>
          <p:cNvSpPr txBox="1"/>
          <p:nvPr/>
        </p:nvSpPr>
        <p:spPr>
          <a:xfrm>
            <a:off x="7132267" y="4098326"/>
            <a:ext cx="2234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пороговое значение </a:t>
            </a:r>
            <a:r>
              <a:rPr lang="ru-RU" dirty="0"/>
              <a:t> </a:t>
            </a:r>
            <a:r>
              <a:rPr lang="ru-RU" sz="6000" b="1" dirty="0"/>
              <a:t>62,5%</a:t>
            </a:r>
            <a:endParaRPr lang="ru-RU" sz="6000" dirty="0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FCB1437-7AD0-45A8-B9F8-C743C6FB8E23}"/>
              </a:ext>
            </a:extLst>
          </p:cNvPr>
          <p:cNvSpPr/>
          <p:nvPr/>
        </p:nvSpPr>
        <p:spPr>
          <a:xfrm>
            <a:off x="9501498" y="4421393"/>
            <a:ext cx="1982021" cy="882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BF69C56-6AA1-43D6-B1D3-3D1DA4B56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16" y="688724"/>
            <a:ext cx="2469213" cy="251171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89672A5-E721-4638-BF74-7743228109A2}"/>
              </a:ext>
            </a:extLst>
          </p:cNvPr>
          <p:cNvGrpSpPr/>
          <p:nvPr/>
        </p:nvGrpSpPr>
        <p:grpSpPr>
          <a:xfrm>
            <a:off x="393227" y="849855"/>
            <a:ext cx="6628889" cy="5021724"/>
            <a:chOff x="344884" y="769441"/>
            <a:chExt cx="6628889" cy="4426503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="" xmlns:a16="http://schemas.microsoft.com/office/drawing/2014/main" id="{C1BD9648-CC33-45B0-8903-4FB9B05E0B8E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1257163" y="2721684"/>
              <a:ext cx="0" cy="2478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ECB9715F-3E95-4FA1-8BCE-29DC62ABAD47}"/>
                </a:ext>
              </a:extLst>
            </p:cNvPr>
            <p:cNvGrpSpPr/>
            <p:nvPr/>
          </p:nvGrpSpPr>
          <p:grpSpPr>
            <a:xfrm>
              <a:off x="344884" y="769441"/>
              <a:ext cx="6628889" cy="4426503"/>
              <a:chOff x="344884" y="769441"/>
              <a:chExt cx="6628889" cy="4426503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="" xmlns:a16="http://schemas.microsoft.com/office/drawing/2014/main" id="{C1032D68-FAE0-4F34-8F59-63CB28D91BAB}"/>
                  </a:ext>
                </a:extLst>
              </p:cNvPr>
              <p:cNvSpPr/>
              <p:nvPr/>
            </p:nvSpPr>
            <p:spPr>
              <a:xfrm>
                <a:off x="5619482" y="2969575"/>
                <a:ext cx="1354291" cy="65702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ПФР</a:t>
                </a:r>
              </a:p>
            </p:txBody>
          </p:sp>
          <p:grpSp>
            <p:nvGrpSpPr>
              <p:cNvPr id="37" name="Группа 36">
                <a:extLst>
                  <a:ext uri="{FF2B5EF4-FFF2-40B4-BE49-F238E27FC236}">
                    <a16:creationId xmlns="" xmlns:a16="http://schemas.microsoft.com/office/drawing/2014/main" id="{88F20F03-5853-4BBF-BFC6-3A28B948ABA9}"/>
                  </a:ext>
                </a:extLst>
              </p:cNvPr>
              <p:cNvGrpSpPr/>
              <p:nvPr/>
            </p:nvGrpSpPr>
            <p:grpSpPr>
              <a:xfrm>
                <a:off x="344884" y="769441"/>
                <a:ext cx="5935891" cy="4426503"/>
                <a:chOff x="360737" y="769441"/>
                <a:chExt cx="5935891" cy="4426503"/>
              </a:xfrm>
            </p:grpSpPr>
            <p:sp>
              <p:nvSpPr>
                <p:cNvPr id="3" name="Прямоугольник 2">
                  <a:extLst>
                    <a:ext uri="{FF2B5EF4-FFF2-40B4-BE49-F238E27FC236}">
                      <a16:creationId xmlns="" xmlns:a16="http://schemas.microsoft.com/office/drawing/2014/main" id="{6CFE2699-A55B-47C4-81ED-9822DF88BB19}"/>
                    </a:ext>
                  </a:extLst>
                </p:cNvPr>
                <p:cNvSpPr/>
                <p:nvPr/>
              </p:nvSpPr>
              <p:spPr>
                <a:xfrm>
                  <a:off x="2670047" y="769441"/>
                  <a:ext cx="2469213" cy="65702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Национальный проект «Образование»</a:t>
                  </a:r>
                </a:p>
              </p:txBody>
            </p:sp>
            <p:grpSp>
              <p:nvGrpSpPr>
                <p:cNvPr id="36" name="Группа 35">
                  <a:extLst>
                    <a:ext uri="{FF2B5EF4-FFF2-40B4-BE49-F238E27FC236}">
                      <a16:creationId xmlns="" xmlns:a16="http://schemas.microsoft.com/office/drawing/2014/main" id="{D1206A8B-9076-4CEB-B9C6-2C32F397913E}"/>
                    </a:ext>
                  </a:extLst>
                </p:cNvPr>
                <p:cNvGrpSpPr/>
                <p:nvPr/>
              </p:nvGrpSpPr>
              <p:grpSpPr>
                <a:xfrm>
                  <a:off x="360737" y="1426464"/>
                  <a:ext cx="5935891" cy="3769480"/>
                  <a:chOff x="360737" y="1426464"/>
                  <a:chExt cx="5935891" cy="3769480"/>
                </a:xfrm>
              </p:grpSpPr>
              <p:sp>
                <p:nvSpPr>
                  <p:cNvPr id="13" name="Прямоугольник 12">
                    <a:extLst>
                      <a:ext uri="{FF2B5EF4-FFF2-40B4-BE49-F238E27FC236}">
                        <a16:creationId xmlns="" xmlns:a16="http://schemas.microsoft.com/office/drawing/2014/main" id="{BB541901-CDF5-4E97-BCAB-F104CA080ACF}"/>
                      </a:ext>
                    </a:extLst>
                  </p:cNvPr>
                  <p:cNvSpPr/>
                  <p:nvPr/>
                </p:nvSpPr>
                <p:spPr>
                  <a:xfrm>
                    <a:off x="2670047" y="1776860"/>
                    <a:ext cx="2469213" cy="75118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Федеральный проект «Молодые профессионалы»</a:t>
                    </a:r>
                  </a:p>
                </p:txBody>
              </p:sp>
              <p:sp>
                <p:nvSpPr>
                  <p:cNvPr id="14" name="Прямоугольник 13">
                    <a:extLst>
                      <a:ext uri="{FF2B5EF4-FFF2-40B4-BE49-F238E27FC236}">
                        <a16:creationId xmlns="" xmlns:a16="http://schemas.microsoft.com/office/drawing/2014/main" id="{6B8A4997-2596-4717-8539-800D97AE4F6A}"/>
                      </a:ext>
                    </a:extLst>
                  </p:cNvPr>
                  <p:cNvSpPr/>
                  <p:nvPr/>
                </p:nvSpPr>
                <p:spPr>
                  <a:xfrm>
                    <a:off x="2670045" y="4345416"/>
                    <a:ext cx="2469213" cy="85052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Государственный портал «Работа в России»</a:t>
                    </a:r>
                  </a:p>
                </p:txBody>
              </p:sp>
              <p:sp>
                <p:nvSpPr>
                  <p:cNvPr id="17" name="Прямоугольник 16">
                    <a:extLst>
                      <a:ext uri="{FF2B5EF4-FFF2-40B4-BE49-F238E27FC236}">
                        <a16:creationId xmlns="" xmlns:a16="http://schemas.microsoft.com/office/drawing/2014/main" id="{78CDE1E9-3BBF-467A-B96F-219507BB5423}"/>
                      </a:ext>
                    </a:extLst>
                  </p:cNvPr>
                  <p:cNvSpPr/>
                  <p:nvPr/>
                </p:nvSpPr>
                <p:spPr>
                  <a:xfrm>
                    <a:off x="2670085" y="2969576"/>
                    <a:ext cx="2469213" cy="657023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Роструд</a:t>
                    </a:r>
                  </a:p>
                </p:txBody>
              </p:sp>
              <p:sp>
                <p:nvSpPr>
                  <p:cNvPr id="18" name="Прямоугольник 17">
                    <a:extLst>
                      <a:ext uri="{FF2B5EF4-FFF2-40B4-BE49-F238E27FC236}">
                        <a16:creationId xmlns="" xmlns:a16="http://schemas.microsoft.com/office/drawing/2014/main" id="{955C3757-FB78-480F-9F54-E95596700586}"/>
                      </a:ext>
                    </a:extLst>
                  </p:cNvPr>
                  <p:cNvSpPr/>
                  <p:nvPr/>
                </p:nvSpPr>
                <p:spPr>
                  <a:xfrm>
                    <a:off x="360737" y="2969576"/>
                    <a:ext cx="1824558" cy="657023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РОСОБРНАДЗОР</a:t>
                    </a:r>
                  </a:p>
                </p:txBody>
              </p:sp>
              <p:cxnSp>
                <p:nvCxnSpPr>
                  <p:cNvPr id="8" name="Прямая соединительная линия 7">
                    <a:extLst>
                      <a:ext uri="{FF2B5EF4-FFF2-40B4-BE49-F238E27FC236}">
                        <a16:creationId xmlns="" xmlns:a16="http://schemas.microsoft.com/office/drawing/2014/main" id="{54C50381-02C1-4FFC-A7DA-14ED9C2E21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73016" y="2721684"/>
                    <a:ext cx="5023611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 стрелкой 18">
                    <a:extLst>
                      <a:ext uri="{FF2B5EF4-FFF2-40B4-BE49-F238E27FC236}">
                        <a16:creationId xmlns="" xmlns:a16="http://schemas.microsoft.com/office/drawing/2014/main" id="{CB77D6D7-78D7-41C3-A888-06CF9A2BBE12}"/>
                      </a:ext>
                    </a:extLst>
                  </p:cNvPr>
                  <p:cNvCxnSpPr>
                    <a:stCxn id="3" idx="2"/>
                    <a:endCxn id="13" idx="0"/>
                  </p:cNvCxnSpPr>
                  <p:nvPr/>
                </p:nvCxnSpPr>
                <p:spPr>
                  <a:xfrm>
                    <a:off x="3904654" y="1426464"/>
                    <a:ext cx="0" cy="350396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 стрелкой 19">
                    <a:extLst>
                      <a:ext uri="{FF2B5EF4-FFF2-40B4-BE49-F238E27FC236}">
                        <a16:creationId xmlns="" xmlns:a16="http://schemas.microsoft.com/office/drawing/2014/main" id="{98020059-86D3-4628-AEAC-10767C3E76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20254" y="2721684"/>
                    <a:ext cx="0" cy="247892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>
                    <a:extLst>
                      <a:ext uri="{FF2B5EF4-FFF2-40B4-BE49-F238E27FC236}">
                        <a16:creationId xmlns="" xmlns:a16="http://schemas.microsoft.com/office/drawing/2014/main" id="{4E7830A3-565F-4CF3-93FA-A7F011F7B141}"/>
                      </a:ext>
                    </a:extLst>
                  </p:cNvPr>
                  <p:cNvCxnSpPr>
                    <a:cxnSpLocks/>
                    <a:endCxn id="16" idx="0"/>
                  </p:cNvCxnSpPr>
                  <p:nvPr/>
                </p:nvCxnSpPr>
                <p:spPr>
                  <a:xfrm>
                    <a:off x="6296627" y="2721684"/>
                    <a:ext cx="1" cy="247891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 стрелкой 30">
                    <a:extLst>
                      <a:ext uri="{FF2B5EF4-FFF2-40B4-BE49-F238E27FC236}">
                        <a16:creationId xmlns="" xmlns:a16="http://schemas.microsoft.com/office/drawing/2014/main" id="{B042F660-BF8A-4757-941B-E9C255701AC5}"/>
                      </a:ext>
                    </a:extLst>
                  </p:cNvPr>
                  <p:cNvCxnSpPr>
                    <a:cxnSpLocks/>
                    <a:stCxn id="17" idx="2"/>
                    <a:endCxn id="14" idx="0"/>
                  </p:cNvCxnSpPr>
                  <p:nvPr/>
                </p:nvCxnSpPr>
                <p:spPr>
                  <a:xfrm flipH="1">
                    <a:off x="3904652" y="3626599"/>
                    <a:ext cx="40" cy="71881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62AB37F2-A0C4-4E54-944B-0782998324B7}"/>
              </a:ext>
            </a:extLst>
          </p:cNvPr>
          <p:cNvCxnSpPr>
            <a:cxnSpLocks/>
          </p:cNvCxnSpPr>
          <p:nvPr/>
        </p:nvCxnSpPr>
        <p:spPr>
          <a:xfrm flipH="1">
            <a:off x="3952742" y="2844936"/>
            <a:ext cx="2" cy="21967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47FC13B7-D815-406D-B4F7-146FF1B4A7D8}"/>
              </a:ext>
            </a:extLst>
          </p:cNvPr>
          <p:cNvGrpSpPr/>
          <p:nvPr/>
        </p:nvGrpSpPr>
        <p:grpSpPr>
          <a:xfrm>
            <a:off x="6138645" y="5694559"/>
            <a:ext cx="6515442" cy="1132326"/>
            <a:chOff x="2011757" y="3726572"/>
            <a:chExt cx="5753336" cy="2655144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587D555-BE22-42BD-92C9-52A13380F358}"/>
                </a:ext>
              </a:extLst>
            </p:cNvPr>
            <p:cNvSpPr txBox="1"/>
            <p:nvPr/>
          </p:nvSpPr>
          <p:spPr>
            <a:xfrm rot="19967969">
              <a:off x="6560236" y="4765889"/>
              <a:ext cx="120485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9900" b="1" dirty="0">
                <a:solidFill>
                  <a:srgbClr val="FF0000"/>
                </a:solidFill>
                <a:latin typeface="Markiz de Sad script" panose="03000400000000000000" pitchFamily="66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AA250A2-D90C-4766-994E-DAAC41FA314C}"/>
                </a:ext>
              </a:extLst>
            </p:cNvPr>
            <p:cNvSpPr txBox="1"/>
            <p:nvPr/>
          </p:nvSpPr>
          <p:spPr>
            <a:xfrm>
              <a:off x="2011757" y="3726572"/>
              <a:ext cx="5324850" cy="8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 результатам мониторинга на основании данных ПФР</a:t>
              </a:r>
            </a:p>
            <a:p>
              <a:pPr algn="just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Показатель МГОТУ </a:t>
              </a:r>
              <a:r>
                <a:rPr 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50,9%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74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1FE3037-8562-43B4-A31C-DDFDB9B63369}"/>
              </a:ext>
            </a:extLst>
          </p:cNvPr>
          <p:cNvGrpSpPr/>
          <p:nvPr/>
        </p:nvGrpSpPr>
        <p:grpSpPr>
          <a:xfrm>
            <a:off x="2193893" y="1184810"/>
            <a:ext cx="8725818" cy="5430148"/>
            <a:chOff x="2193893" y="1184810"/>
            <a:chExt cx="8725818" cy="5430148"/>
          </a:xfrm>
        </p:grpSpPr>
        <p:sp>
          <p:nvSpPr>
            <p:cNvPr id="19" name="Стрелка: изогнутая вниз 18">
              <a:extLst>
                <a:ext uri="{FF2B5EF4-FFF2-40B4-BE49-F238E27FC236}">
                  <a16:creationId xmlns="" xmlns:a16="http://schemas.microsoft.com/office/drawing/2014/main" id="{74A86756-03AE-4CD3-BA60-52535AC4537E}"/>
                </a:ext>
              </a:extLst>
            </p:cNvPr>
            <p:cNvSpPr/>
            <p:nvPr/>
          </p:nvSpPr>
          <p:spPr>
            <a:xfrm>
              <a:off x="2323009" y="1184810"/>
              <a:ext cx="8596702" cy="2369246"/>
            </a:xfrm>
            <a:prstGeom prst="curvedDownArrow">
              <a:avLst>
                <a:gd name="adj1" fmla="val 25000"/>
                <a:gd name="adj2" fmla="val 50000"/>
                <a:gd name="adj3" fmla="val 4741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Стрелка: изогнутая вниз 19">
              <a:extLst>
                <a:ext uri="{FF2B5EF4-FFF2-40B4-BE49-F238E27FC236}">
                  <a16:creationId xmlns="" xmlns:a16="http://schemas.microsoft.com/office/drawing/2014/main" id="{913C9713-7CEB-4487-A057-EB3767E56220}"/>
                </a:ext>
              </a:extLst>
            </p:cNvPr>
            <p:cNvSpPr/>
            <p:nvPr/>
          </p:nvSpPr>
          <p:spPr>
            <a:xfrm rot="10800000">
              <a:off x="2193893" y="4311286"/>
              <a:ext cx="8304653" cy="2303672"/>
            </a:xfrm>
            <a:prstGeom prst="curved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E154C3C4-A546-4A4B-A08F-8A577DCA05B3}"/>
                </a:ext>
              </a:extLst>
            </p:cNvPr>
            <p:cNvGrpSpPr/>
            <p:nvPr/>
          </p:nvGrpSpPr>
          <p:grpSpPr>
            <a:xfrm>
              <a:off x="2305303" y="1321756"/>
              <a:ext cx="8031406" cy="5287384"/>
              <a:chOff x="3608118" y="785308"/>
              <a:chExt cx="8031406" cy="5287384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4A93EB8D-B7C2-44E5-BE9D-094979AEFE35}"/>
                  </a:ext>
                </a:extLst>
              </p:cNvPr>
              <p:cNvSpPr/>
              <p:nvPr/>
            </p:nvSpPr>
            <p:spPr>
              <a:xfrm>
                <a:off x="4120178" y="785308"/>
                <a:ext cx="7003228" cy="55939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Федеральные министерства и ведомства</a:t>
                </a: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id="{E68E3772-B416-422D-8945-29EC718AE27A}"/>
                  </a:ext>
                </a:extLst>
              </p:cNvPr>
              <p:cNvSpPr/>
              <p:nvPr/>
            </p:nvSpPr>
            <p:spPr>
              <a:xfrm>
                <a:off x="5631627" y="1624404"/>
                <a:ext cx="3980329" cy="67235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Министерство образования М.О.</a:t>
                </a:r>
              </a:p>
            </p:txBody>
          </p:sp>
          <p:sp>
            <p:nvSpPr>
              <p:cNvPr id="7" name="Цилиндр 6">
                <a:extLst>
                  <a:ext uri="{FF2B5EF4-FFF2-40B4-BE49-F238E27FC236}">
                    <a16:creationId xmlns="" xmlns:a16="http://schemas.microsoft.com/office/drawing/2014/main" id="{41D54E79-0BEF-4192-876C-89CCDBE68792}"/>
                  </a:ext>
                </a:extLst>
              </p:cNvPr>
              <p:cNvSpPr/>
              <p:nvPr/>
            </p:nvSpPr>
            <p:spPr>
              <a:xfrm>
                <a:off x="3700617" y="2073535"/>
                <a:ext cx="1142107" cy="1632474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ЦОПП</a:t>
                </a:r>
              </a:p>
            </p:txBody>
          </p:sp>
          <p:sp>
            <p:nvSpPr>
              <p:cNvPr id="8" name="Цилиндр 7">
                <a:extLst>
                  <a:ext uri="{FF2B5EF4-FFF2-40B4-BE49-F238E27FC236}">
                    <a16:creationId xmlns="" xmlns:a16="http://schemas.microsoft.com/office/drawing/2014/main" id="{936E5749-6E09-4B85-8838-E08BBBF4FE82}"/>
                  </a:ext>
                </a:extLst>
              </p:cNvPr>
              <p:cNvSpPr/>
              <p:nvPr/>
            </p:nvSpPr>
            <p:spPr>
              <a:xfrm>
                <a:off x="5393173" y="2815814"/>
                <a:ext cx="926942" cy="87405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ФИС ФРДО</a:t>
                </a:r>
              </a:p>
            </p:txBody>
          </p:sp>
          <p:sp>
            <p:nvSpPr>
              <p:cNvPr id="9" name="Цилиндр 8">
                <a:extLst>
                  <a:ext uri="{FF2B5EF4-FFF2-40B4-BE49-F238E27FC236}">
                    <a16:creationId xmlns="" xmlns:a16="http://schemas.microsoft.com/office/drawing/2014/main" id="{41F70814-2D54-43E1-9A8C-20FB94449BA3}"/>
                  </a:ext>
                </a:extLst>
              </p:cNvPr>
              <p:cNvSpPr/>
              <p:nvPr/>
            </p:nvSpPr>
            <p:spPr>
              <a:xfrm>
                <a:off x="10029699" y="2073535"/>
                <a:ext cx="1142107" cy="155985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/>
                  <a:t>ИАС</a:t>
                </a:r>
              </a:p>
              <a:p>
                <a:pPr algn="ctr"/>
                <a:r>
                  <a:rPr lang="ru-RU" sz="1100" dirty="0"/>
                  <a:t>«Кадры Подмосковья»</a:t>
                </a:r>
              </a:p>
            </p:txBody>
          </p:sp>
          <p:sp>
            <p:nvSpPr>
              <p:cNvPr id="10" name="Цилиндр 9">
                <a:extLst>
                  <a:ext uri="{FF2B5EF4-FFF2-40B4-BE49-F238E27FC236}">
                    <a16:creationId xmlns="" xmlns:a16="http://schemas.microsoft.com/office/drawing/2014/main" id="{50B080D9-AA0C-47D4-854E-0CF9E23A21E3}"/>
                  </a:ext>
                </a:extLst>
              </p:cNvPr>
              <p:cNvSpPr/>
              <p:nvPr/>
            </p:nvSpPr>
            <p:spPr>
              <a:xfrm>
                <a:off x="8724446" y="2759336"/>
                <a:ext cx="926941" cy="874057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РСЭМ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39DEBE01-9726-4137-B17E-92392C0899DB}"/>
                  </a:ext>
                </a:extLst>
              </p:cNvPr>
              <p:cNvSpPr/>
              <p:nvPr/>
            </p:nvSpPr>
            <p:spPr>
              <a:xfrm>
                <a:off x="6834684" y="2926080"/>
                <a:ext cx="1511450" cy="55939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РЦПО МО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="" xmlns:a16="http://schemas.microsoft.com/office/drawing/2014/main" id="{5DE8627E-4962-4E94-B002-EF7F15E90D27}"/>
                  </a:ext>
                </a:extLst>
              </p:cNvPr>
              <p:cNvSpPr/>
              <p:nvPr/>
            </p:nvSpPr>
            <p:spPr>
              <a:xfrm>
                <a:off x="9314542" y="4983153"/>
                <a:ext cx="2324982" cy="108953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Работодатели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21388B50-C48A-49F7-BC2A-CD7613C6612D}"/>
                  </a:ext>
                </a:extLst>
              </p:cNvPr>
              <p:cNvSpPr/>
              <p:nvPr/>
            </p:nvSpPr>
            <p:spPr>
              <a:xfrm>
                <a:off x="3608118" y="4983153"/>
                <a:ext cx="2324982" cy="10895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Рекрутинговые агентства</a:t>
                </a:r>
              </a:p>
              <a:p>
                <a:pPr algn="ctr"/>
                <a:r>
                  <a:rPr lang="ru-RU" dirty="0"/>
                  <a:t>Центры занятости</a:t>
                </a:r>
              </a:p>
            </p:txBody>
          </p:sp>
          <p:sp>
            <p:nvSpPr>
              <p:cNvPr id="14" name="Шестиугольник 13">
                <a:extLst>
                  <a:ext uri="{FF2B5EF4-FFF2-40B4-BE49-F238E27FC236}">
                    <a16:creationId xmlns="" xmlns:a16="http://schemas.microsoft.com/office/drawing/2014/main" id="{42A14B17-8081-4635-817E-F6C9A3391F7C}"/>
                  </a:ext>
                </a:extLst>
              </p:cNvPr>
              <p:cNvSpPr/>
              <p:nvPr/>
            </p:nvSpPr>
            <p:spPr>
              <a:xfrm>
                <a:off x="5983530" y="3996083"/>
                <a:ext cx="1465752" cy="872963"/>
              </a:xfrm>
              <a:prstGeom prst="hexag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ВО</a:t>
                </a:r>
              </a:p>
            </p:txBody>
          </p:sp>
          <p:sp>
            <p:nvSpPr>
              <p:cNvPr id="15" name="Шестиугольник 14">
                <a:extLst>
                  <a:ext uri="{FF2B5EF4-FFF2-40B4-BE49-F238E27FC236}">
                    <a16:creationId xmlns="" xmlns:a16="http://schemas.microsoft.com/office/drawing/2014/main" id="{D55EE182-19D3-48E8-B407-E249E259F447}"/>
                  </a:ext>
                </a:extLst>
              </p:cNvPr>
              <p:cNvSpPr/>
              <p:nvPr/>
            </p:nvSpPr>
            <p:spPr>
              <a:xfrm>
                <a:off x="7790672" y="4928178"/>
                <a:ext cx="1523869" cy="872963"/>
              </a:xfrm>
              <a:prstGeom prst="hexag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/>
                  <a:t>Выпускники</a:t>
                </a:r>
              </a:p>
            </p:txBody>
          </p:sp>
          <p:sp>
            <p:nvSpPr>
              <p:cNvPr id="16" name="Шестиугольник 15">
                <a:extLst>
                  <a:ext uri="{FF2B5EF4-FFF2-40B4-BE49-F238E27FC236}">
                    <a16:creationId xmlns="" xmlns:a16="http://schemas.microsoft.com/office/drawing/2014/main" id="{3833063D-D7D1-46E0-9478-C007A2EE8856}"/>
                  </a:ext>
                </a:extLst>
              </p:cNvPr>
              <p:cNvSpPr/>
              <p:nvPr/>
            </p:nvSpPr>
            <p:spPr>
              <a:xfrm>
                <a:off x="7786501" y="3996083"/>
                <a:ext cx="1528040" cy="872963"/>
              </a:xfrm>
              <a:prstGeom prst="hexag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СПО</a:t>
                </a:r>
              </a:p>
            </p:txBody>
          </p:sp>
          <p:sp>
            <p:nvSpPr>
              <p:cNvPr id="17" name="Шестиугольник 16">
                <a:extLst>
                  <a:ext uri="{FF2B5EF4-FFF2-40B4-BE49-F238E27FC236}">
                    <a16:creationId xmlns="" xmlns:a16="http://schemas.microsoft.com/office/drawing/2014/main" id="{16E4D9BF-98DC-4102-8DD4-F412846F347B}"/>
                  </a:ext>
                </a:extLst>
              </p:cNvPr>
              <p:cNvSpPr/>
              <p:nvPr/>
            </p:nvSpPr>
            <p:spPr>
              <a:xfrm>
                <a:off x="6044510" y="4932969"/>
                <a:ext cx="1412458" cy="872963"/>
              </a:xfrm>
              <a:prstGeom prst="hexag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/>
                  <a:t>Студенты</a:t>
                </a: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="" xmlns:a16="http://schemas.microsoft.com/office/drawing/2014/main" id="{ED3FF824-684E-4226-9F5C-6400B78698F8}"/>
                  </a:ext>
                </a:extLst>
              </p:cNvPr>
              <p:cNvSpPr/>
              <p:nvPr/>
            </p:nvSpPr>
            <p:spPr>
              <a:xfrm>
                <a:off x="7219079" y="4405374"/>
                <a:ext cx="859913" cy="9297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ЦСТ</a:t>
                </a:r>
              </a:p>
            </p:txBody>
          </p:sp>
        </p:grp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6953C4D-5E5D-4CA4-9EA2-569D0CD906F2}"/>
              </a:ext>
            </a:extLst>
          </p:cNvPr>
          <p:cNvSpPr/>
          <p:nvPr/>
        </p:nvSpPr>
        <p:spPr>
          <a:xfrm>
            <a:off x="0" y="0"/>
            <a:ext cx="1210665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МГОТУ в системе взаимодействия </a:t>
            </a:r>
          </a:p>
          <a:p>
            <a:pPr algn="ctr"/>
            <a:r>
              <a:rPr lang="ru-RU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вопросам трудоустройства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49710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C1DD8B2-4B42-4893-95DD-6EB3CA294224}"/>
              </a:ext>
            </a:extLst>
          </p:cNvPr>
          <p:cNvSpPr/>
          <p:nvPr/>
        </p:nvSpPr>
        <p:spPr>
          <a:xfrm>
            <a:off x="1636067" y="0"/>
            <a:ext cx="9113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Содействие трудоустройству МГОТУ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922EAE4D-D6B9-46AA-8BF4-37DCBCF7A272}"/>
              </a:ext>
            </a:extLst>
          </p:cNvPr>
          <p:cNvGrpSpPr/>
          <p:nvPr/>
        </p:nvGrpSpPr>
        <p:grpSpPr>
          <a:xfrm>
            <a:off x="1634275" y="1818137"/>
            <a:ext cx="9117105" cy="5193595"/>
            <a:chOff x="1124175" y="985186"/>
            <a:chExt cx="8555916" cy="5193595"/>
          </a:xfrm>
        </p:grpSpPr>
        <p:sp>
          <p:nvSpPr>
            <p:cNvPr id="6" name="Трапеция 5">
              <a:extLst>
                <a:ext uri="{FF2B5EF4-FFF2-40B4-BE49-F238E27FC236}">
                  <a16:creationId xmlns="" xmlns:a16="http://schemas.microsoft.com/office/drawing/2014/main" id="{DEA0DD7C-9243-409C-8C36-515165AC98B3}"/>
                </a:ext>
              </a:extLst>
            </p:cNvPr>
            <p:cNvSpPr/>
            <p:nvPr/>
          </p:nvSpPr>
          <p:spPr>
            <a:xfrm rot="5400000">
              <a:off x="86062" y="2023299"/>
              <a:ext cx="4754880" cy="2678654"/>
            </a:xfrm>
            <a:prstGeom prst="trapezoi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21299999" lon="0" rev="5400000"/>
                </a:camera>
                <a:lightRig rig="threePt" dir="t"/>
              </a:scene3d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17EB501-2908-42E7-9B03-A80893F2D140}"/>
                </a:ext>
              </a:extLst>
            </p:cNvPr>
            <p:cNvSpPr txBox="1"/>
            <p:nvPr/>
          </p:nvSpPr>
          <p:spPr>
            <a:xfrm>
              <a:off x="1133141" y="1543308"/>
              <a:ext cx="267865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Мониторинг трудоустройства выпускников;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Работа с аналитическими базами данных;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Предоставление актуальной информации;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Взаимодействие с Центрами занятости и рекрутинговыми агентствами.</a:t>
              </a:r>
            </a:p>
          </p:txBody>
        </p:sp>
        <p:sp>
          <p:nvSpPr>
            <p:cNvPr id="8" name="Трапеция 7">
              <a:extLst>
                <a:ext uri="{FF2B5EF4-FFF2-40B4-BE49-F238E27FC236}">
                  <a16:creationId xmlns="" xmlns:a16="http://schemas.microsoft.com/office/drawing/2014/main" id="{40371105-D7EF-4877-BB25-FAA2B3D22CEE}"/>
                </a:ext>
              </a:extLst>
            </p:cNvPr>
            <p:cNvSpPr/>
            <p:nvPr/>
          </p:nvSpPr>
          <p:spPr>
            <a:xfrm rot="5400000">
              <a:off x="2978446" y="2126955"/>
              <a:ext cx="4838409" cy="2687621"/>
            </a:xfrm>
            <a:prstGeom prst="trapezoid">
              <a:avLst/>
            </a:prstGeom>
            <a:solidFill>
              <a:srgbClr val="A47A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21299999" lon="0" rev="5400000"/>
                </a:camera>
                <a:lightRig rig="threePt" dir="t"/>
              </a:scene3d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7D86C53-3084-49ED-A596-4B52B2D9E253}"/>
                </a:ext>
              </a:extLst>
            </p:cNvPr>
            <p:cNvSpPr txBox="1"/>
            <p:nvPr/>
          </p:nvSpPr>
          <p:spPr>
            <a:xfrm>
              <a:off x="4053840" y="1654466"/>
              <a:ext cx="266072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Горячая линия по вопросам содействия трудоустройству;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Проведение мастер-классов для студентов и выпускников;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Участие в ярмарках вакансий;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Консультационная поддержка выпускников;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Практико-ориентированная подготовка.</a:t>
              </a:r>
            </a:p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="" xmlns:a16="http://schemas.microsoft.com/office/drawing/2014/main" id="{7B5D4983-1E34-4B74-8952-BB5951F8B224}"/>
                </a:ext>
              </a:extLst>
            </p:cNvPr>
            <p:cNvSpPr/>
            <p:nvPr/>
          </p:nvSpPr>
          <p:spPr>
            <a:xfrm rot="5400000">
              <a:off x="5963324" y="2089673"/>
              <a:ext cx="4754880" cy="267865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21299999" lon="0" rev="5400000"/>
                </a:camera>
                <a:lightRig rig="threePt" dir="t"/>
              </a:scene3d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B4207EB-7738-4D72-A2E3-D9ECD5CA6F85}"/>
                </a:ext>
              </a:extLst>
            </p:cNvPr>
            <p:cNvSpPr txBox="1"/>
            <p:nvPr/>
          </p:nvSpPr>
          <p:spPr>
            <a:xfrm>
              <a:off x="7001437" y="1796527"/>
              <a:ext cx="266968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Предоставление базы по направлению подготовки;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Создание и предоставление информационной базы по выпускникам;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 Адресный подбор кандидатов;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>
                  <a:solidFill>
                    <a:schemeClr val="bg1"/>
                  </a:solidFill>
                </a:rPr>
                <a:t>Участие в защите квалификационных работ выпускников.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81171B6-E046-4AD9-B51A-6A83488E3C8F}"/>
              </a:ext>
            </a:extLst>
          </p:cNvPr>
          <p:cNvSpPr/>
          <p:nvPr/>
        </p:nvSpPr>
        <p:spPr>
          <a:xfrm>
            <a:off x="4498178" y="1308244"/>
            <a:ext cx="287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Студенту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9939E9D-0C17-47A8-84FC-27A709CE784F}"/>
              </a:ext>
            </a:extLst>
          </p:cNvPr>
          <p:cNvSpPr/>
          <p:nvPr/>
        </p:nvSpPr>
        <p:spPr>
          <a:xfrm>
            <a:off x="7868368" y="1456390"/>
            <a:ext cx="287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Работодателю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1A689E9-3DB5-4214-8AE4-0D050482F70A}"/>
              </a:ext>
            </a:extLst>
          </p:cNvPr>
          <p:cNvSpPr/>
          <p:nvPr/>
        </p:nvSpPr>
        <p:spPr>
          <a:xfrm>
            <a:off x="1527451" y="1041822"/>
            <a:ext cx="2873458" cy="8309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Внешним пользователям</a:t>
            </a:r>
          </a:p>
        </p:txBody>
      </p:sp>
    </p:spTree>
    <p:extLst>
      <p:ext uri="{BB962C8B-B14F-4D97-AF65-F5344CB8AC3E}">
        <p14:creationId xmlns:p14="http://schemas.microsoft.com/office/powerpoint/2010/main" val="366257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3614AC-C3D7-41E6-8FC5-00F6488154F9}"/>
              </a:ext>
            </a:extLst>
          </p:cNvPr>
          <p:cNvSpPr txBox="1"/>
          <p:nvPr/>
        </p:nvSpPr>
        <p:spPr>
          <a:xfrm>
            <a:off x="7266577" y="4789728"/>
            <a:ext cx="4813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АО «Российская самолётостроительная компания «МиГ» имени П.А. Воронина</a:t>
            </a:r>
          </a:p>
          <a:p>
            <a:r>
              <a:rPr lang="ru-RU" dirty="0"/>
              <a:t>      (МО, г. о. Луховицы)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АО «Национальный центр вертолетостроения имени М.Л. Миля и Н.И. Камова» (МО, Люберецкий р-н)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0A3E585-0375-4E90-A7D7-6E42E03768E4}"/>
              </a:ext>
            </a:extLst>
          </p:cNvPr>
          <p:cNvSpPr txBox="1"/>
          <p:nvPr/>
        </p:nvSpPr>
        <p:spPr>
          <a:xfrm>
            <a:off x="111648" y="4472194"/>
            <a:ext cx="5413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АО «Научно-производственное объединение имени С.А. Лавочкина»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АО «Газпром космические системы»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Компания « 1С Первый Бит»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ООО «</a:t>
            </a:r>
            <a:r>
              <a:rPr lang="ru-RU" b="0" i="0" dirty="0">
                <a:solidFill>
                  <a:srgbClr val="0C0E31"/>
                </a:solidFill>
                <a:effectLst/>
                <a:latin typeface="Calibri" panose="020F0502020204030204" pitchFamily="34" charset="0"/>
              </a:rPr>
              <a:t>ОРТОСТАНДАРТ»</a:t>
            </a:r>
            <a:endParaRPr lang="ru-RU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Фонд социального развития и охраны здоровья «ФОКУС-МЕДИА» (обучающая платформа «Моя карьера» и др.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D5FFFF2-EA5E-4E65-AF84-4FFAF9E7CB52}"/>
              </a:ext>
            </a:extLst>
          </p:cNvPr>
          <p:cNvSpPr/>
          <p:nvPr/>
        </p:nvSpPr>
        <p:spPr>
          <a:xfrm>
            <a:off x="5246278" y="1659267"/>
            <a:ext cx="2088423" cy="197040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ЦСТ</a:t>
            </a:r>
          </a:p>
          <a:p>
            <a:pPr algn="ctr"/>
            <a:r>
              <a:rPr lang="ru-RU" b="1" dirty="0"/>
              <a:t>2 человека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="" xmlns:a16="http://schemas.microsoft.com/office/drawing/2014/main" id="{129FEF54-5D17-47F3-B928-1D6BEFDA379D}"/>
              </a:ext>
            </a:extLst>
          </p:cNvPr>
          <p:cNvSpPr/>
          <p:nvPr/>
        </p:nvSpPr>
        <p:spPr>
          <a:xfrm rot="16200000">
            <a:off x="4455897" y="1390153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1ED55A4-50A0-45E2-8AA3-CB6F0FF57E37}"/>
              </a:ext>
            </a:extLst>
          </p:cNvPr>
          <p:cNvSpPr txBox="1"/>
          <p:nvPr/>
        </p:nvSpPr>
        <p:spPr>
          <a:xfrm>
            <a:off x="8276949" y="1501261"/>
            <a:ext cx="395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Ежедневный мониторинг и отработка запросов ЦОПП</a:t>
            </a: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="" xmlns:a16="http://schemas.microsoft.com/office/drawing/2014/main" id="{F6AA4E0E-AC32-4830-B3F8-6EF84CB3E41F}"/>
              </a:ext>
            </a:extLst>
          </p:cNvPr>
          <p:cNvSpPr/>
          <p:nvPr/>
        </p:nvSpPr>
        <p:spPr>
          <a:xfrm rot="16200000">
            <a:off x="4455897" y="2068787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F4C1AC-9DBF-422A-AD25-FC8D39B99721}"/>
              </a:ext>
            </a:extLst>
          </p:cNvPr>
          <p:cNvSpPr txBox="1"/>
          <p:nvPr/>
        </p:nvSpPr>
        <p:spPr>
          <a:xfrm>
            <a:off x="8312035" y="2134681"/>
            <a:ext cx="400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Подготовка информационных справок и отчетов для Министерства образования МО и Минобрнауки РФ от 2 до 5  ежемесячно</a:t>
            </a: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="" xmlns:a16="http://schemas.microsoft.com/office/drawing/2014/main" id="{03628B28-B5C0-4EB5-A3A0-39DA95541D16}"/>
              </a:ext>
            </a:extLst>
          </p:cNvPr>
          <p:cNvSpPr/>
          <p:nvPr/>
        </p:nvSpPr>
        <p:spPr>
          <a:xfrm rot="16200000">
            <a:off x="4455896" y="2758020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6707146-71A4-4174-B702-12D127B3640A}"/>
              </a:ext>
            </a:extLst>
          </p:cNvPr>
          <p:cNvSpPr txBox="1"/>
          <p:nvPr/>
        </p:nvSpPr>
        <p:spPr>
          <a:xfrm>
            <a:off x="272308" y="1522501"/>
            <a:ext cx="3995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Обучающимся и выпускникам </a:t>
            </a:r>
            <a:r>
              <a:rPr lang="ru-RU" sz="1600" b="1" dirty="0"/>
              <a:t>ежемесячно</a:t>
            </a:r>
            <a:r>
              <a:rPr lang="ru-RU" sz="1600" dirty="0"/>
              <a:t> предлагалось  не менее 20 актуальных вакансий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2941C5D-3E78-4A3D-8D4F-E4ABA0A53447}"/>
              </a:ext>
            </a:extLst>
          </p:cNvPr>
          <p:cNvSpPr txBox="1"/>
          <p:nvPr/>
        </p:nvSpPr>
        <p:spPr>
          <a:xfrm>
            <a:off x="268923" y="2993129"/>
            <a:ext cx="3743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Привлечено более  10 новых партнеров Университета – потенциальных работодателей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FB06489-B36A-48B1-B89F-49DA5B8BD613}"/>
              </a:ext>
            </a:extLst>
          </p:cNvPr>
          <p:cNvSpPr txBox="1"/>
          <p:nvPr/>
        </p:nvSpPr>
        <p:spPr>
          <a:xfrm>
            <a:off x="255036" y="2329161"/>
            <a:ext cx="3932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Более </a:t>
            </a:r>
            <a:r>
              <a:rPr lang="ru-RU" sz="1600"/>
              <a:t>50 </a:t>
            </a:r>
            <a:r>
              <a:rPr lang="ru-RU" sz="1600" dirty="0"/>
              <a:t>в</a:t>
            </a:r>
            <a:r>
              <a:rPr lang="ru-RU" sz="1600"/>
              <a:t>ыпускников </a:t>
            </a:r>
            <a:r>
              <a:rPr lang="ru-RU" sz="1600" dirty="0"/>
              <a:t>трудоустроились по предложенным вакансиям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2791314C-6FED-4E54-81EB-675BA4EE854C}"/>
              </a:ext>
            </a:extLst>
          </p:cNvPr>
          <p:cNvSpPr/>
          <p:nvPr/>
        </p:nvSpPr>
        <p:spPr>
          <a:xfrm>
            <a:off x="1506682" y="72421"/>
            <a:ext cx="867640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Текущая работа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Центра Содействия Трудоустройству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2021-2022 учебный год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03D828D-37B2-4BA1-B0C5-1EE233A865B6}"/>
              </a:ext>
            </a:extLst>
          </p:cNvPr>
          <p:cNvSpPr txBox="1"/>
          <p:nvPr/>
        </p:nvSpPr>
        <p:spPr>
          <a:xfrm>
            <a:off x="8342338" y="2942815"/>
            <a:ext cx="3743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Ежедневная работа с обращениями студентов и выпускников, поступающими на горячую линию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3D828D-37B2-4BA1-B0C5-1EE233A865B6}"/>
              </a:ext>
            </a:extLst>
          </p:cNvPr>
          <p:cNvSpPr txBox="1"/>
          <p:nvPr/>
        </p:nvSpPr>
        <p:spPr>
          <a:xfrm>
            <a:off x="8376963" y="3817228"/>
            <a:ext cx="3743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Работа с партнерами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923" y="409299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</a:rPr>
              <a:t>Новые партнеры МГОТУ: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03D828D-37B2-4BA1-B0C5-1EE233A865B6}"/>
              </a:ext>
            </a:extLst>
          </p:cNvPr>
          <p:cNvSpPr txBox="1"/>
          <p:nvPr/>
        </p:nvSpPr>
        <p:spPr>
          <a:xfrm>
            <a:off x="7419150" y="4477787"/>
            <a:ext cx="3743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Ведутся переговоры:</a:t>
            </a: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="" xmlns:a16="http://schemas.microsoft.com/office/drawing/2014/main" id="{A6899F34-DD93-4E3A-A52A-99E8178A7E3D}"/>
              </a:ext>
            </a:extLst>
          </p:cNvPr>
          <p:cNvSpPr/>
          <p:nvPr/>
        </p:nvSpPr>
        <p:spPr>
          <a:xfrm rot="16200000">
            <a:off x="4457286" y="3382598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="" xmlns:a16="http://schemas.microsoft.com/office/drawing/2014/main" id="{C54CFF98-6226-4977-B177-9F94DFA97F9F}"/>
              </a:ext>
            </a:extLst>
          </p:cNvPr>
          <p:cNvSpPr/>
          <p:nvPr/>
        </p:nvSpPr>
        <p:spPr>
          <a:xfrm rot="16200000">
            <a:off x="7551985" y="1392263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="" xmlns:a16="http://schemas.microsoft.com/office/drawing/2014/main" id="{5BB9CA18-4A31-44EE-AE3C-53E21C3577B0}"/>
              </a:ext>
            </a:extLst>
          </p:cNvPr>
          <p:cNvSpPr/>
          <p:nvPr/>
        </p:nvSpPr>
        <p:spPr>
          <a:xfrm rot="16200000">
            <a:off x="7551985" y="2070897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="" xmlns:a16="http://schemas.microsoft.com/office/drawing/2014/main" id="{FE778B1B-49B8-47A7-8EFB-363D5938D846}"/>
              </a:ext>
            </a:extLst>
          </p:cNvPr>
          <p:cNvSpPr/>
          <p:nvPr/>
        </p:nvSpPr>
        <p:spPr>
          <a:xfrm rot="16200000">
            <a:off x="7551984" y="2760130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="" xmlns:a16="http://schemas.microsoft.com/office/drawing/2014/main" id="{6BECF24B-A6A3-4104-8860-D41B6A0D985B}"/>
              </a:ext>
            </a:extLst>
          </p:cNvPr>
          <p:cNvSpPr/>
          <p:nvPr/>
        </p:nvSpPr>
        <p:spPr>
          <a:xfrm rot="16200000">
            <a:off x="7553374" y="3384708"/>
            <a:ext cx="525349" cy="89288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4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E5F981-211B-4CD2-9F6A-D3051357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37711"/>
            <a:ext cx="11923776" cy="79311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Проблемы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трудоустройства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8A99A4A-FC2D-4463-BBB1-D52423E586A7}"/>
              </a:ext>
            </a:extLst>
          </p:cNvPr>
          <p:cNvSpPr/>
          <p:nvPr/>
        </p:nvSpPr>
        <p:spPr>
          <a:xfrm>
            <a:off x="6322289" y="249945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37" y="1158240"/>
            <a:ext cx="119237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 Light" panose="020F0302020204030204" pitchFamily="34" charset="0"/>
              </a:rPr>
              <a:t>Отсутствие стажа и опыта работы у выпускников;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 Light" panose="020F0302020204030204" pitchFamily="34" charset="0"/>
              </a:rPr>
              <a:t>Недостаточная квалификация и </a:t>
            </a:r>
            <a:r>
              <a:rPr lang="ru-RU" sz="3200" dirty="0" smtClean="0">
                <a:latin typeface="Calibri Light" panose="020F0302020204030204" pitchFamily="34" charset="0"/>
              </a:rPr>
              <a:t>недостаточность </a:t>
            </a:r>
            <a:r>
              <a:rPr lang="ru-RU" sz="3200" dirty="0">
                <a:latin typeface="Calibri Light" panose="020F0302020204030204" pitchFamily="34" charset="0"/>
              </a:rPr>
              <a:t>профессиональных компетенций выпускников по отношению к требованиям работодателей;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 Light" panose="020F0302020204030204" pitchFamily="34" charset="0"/>
              </a:rPr>
              <a:t>Недостаточность опыта практической работы, как результат низкая самооценка выпускников;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Завышенные зарплатные ожидания, не соответствующие навыкам соискателя и ситуации на рынке труда.</a:t>
            </a:r>
            <a:endParaRPr lang="ru-RU" sz="32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4BC1FD4-D347-47BF-AC9B-60752E24B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697845"/>
              </p:ext>
            </p:extLst>
          </p:nvPr>
        </p:nvGraphicFramePr>
        <p:xfrm>
          <a:off x="6096000" y="1361313"/>
          <a:ext cx="5940425" cy="447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23E74B9-D909-4A49-965E-F74212C67E8C}"/>
              </a:ext>
            </a:extLst>
          </p:cNvPr>
          <p:cNvSpPr/>
          <p:nvPr/>
        </p:nvSpPr>
        <p:spPr>
          <a:xfrm>
            <a:off x="841664" y="-39467"/>
            <a:ext cx="106922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Трудоустройство выпускников МГОТУ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9244BF4-2097-4D7E-BFB8-DAA51F72CC88}"/>
              </a:ext>
            </a:extLst>
          </p:cNvPr>
          <p:cNvSpPr/>
          <p:nvPr/>
        </p:nvSpPr>
        <p:spPr>
          <a:xfrm>
            <a:off x="6010655" y="899648"/>
            <a:ext cx="6025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Среднее Профессиональное образование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1623D1-48CB-44A1-BEC3-3F45C9EA4299}"/>
              </a:ext>
            </a:extLst>
          </p:cNvPr>
          <p:cNvSpPr/>
          <p:nvPr/>
        </p:nvSpPr>
        <p:spPr>
          <a:xfrm>
            <a:off x="155576" y="899647"/>
            <a:ext cx="6025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Высшее образование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255174E2-759B-4D29-ADA1-217A6857E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134482"/>
              </p:ext>
            </p:extLst>
          </p:nvPr>
        </p:nvGraphicFramePr>
        <p:xfrm>
          <a:off x="0" y="1361313"/>
          <a:ext cx="6162675" cy="447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38200ED-94C1-4650-9C42-66C980679778}"/>
              </a:ext>
            </a:extLst>
          </p:cNvPr>
          <p:cNvGrpSpPr/>
          <p:nvPr/>
        </p:nvGrpSpPr>
        <p:grpSpPr>
          <a:xfrm>
            <a:off x="1348586" y="6049671"/>
            <a:ext cx="1716278" cy="461665"/>
            <a:chOff x="222250" y="6060239"/>
            <a:chExt cx="1716278" cy="46166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5CAD10AC-4BB8-4607-BB10-9970D3092207}"/>
                </a:ext>
              </a:extLst>
            </p:cNvPr>
            <p:cNvSpPr/>
            <p:nvPr/>
          </p:nvSpPr>
          <p:spPr>
            <a:xfrm>
              <a:off x="222250" y="6205728"/>
              <a:ext cx="167894" cy="170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E944B50-5CE2-4DB9-B2C6-38D6E6C646E8}"/>
                </a:ext>
              </a:extLst>
            </p:cNvPr>
            <p:cNvSpPr txBox="1"/>
            <p:nvPr/>
          </p:nvSpPr>
          <p:spPr>
            <a:xfrm>
              <a:off x="524256" y="6060239"/>
              <a:ext cx="1414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Трудоустроенные по специальности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E3834B65-FFE2-4EEE-9E55-D76FBFE962BA}"/>
              </a:ext>
            </a:extLst>
          </p:cNvPr>
          <p:cNvGrpSpPr/>
          <p:nvPr/>
        </p:nvGrpSpPr>
        <p:grpSpPr>
          <a:xfrm>
            <a:off x="4031873" y="6049672"/>
            <a:ext cx="1790827" cy="461665"/>
            <a:chOff x="1988693" y="6060239"/>
            <a:chExt cx="1790827" cy="46166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AB09149-E780-41D7-97B1-C83E04B2F754}"/>
                </a:ext>
              </a:extLst>
            </p:cNvPr>
            <p:cNvSpPr/>
            <p:nvPr/>
          </p:nvSpPr>
          <p:spPr>
            <a:xfrm>
              <a:off x="1988693" y="6205728"/>
              <a:ext cx="167894" cy="17068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BF36E2C-120A-457D-BFC0-8E9E2EFABEA0}"/>
                </a:ext>
              </a:extLst>
            </p:cNvPr>
            <p:cNvSpPr txBox="1"/>
            <p:nvPr/>
          </p:nvSpPr>
          <p:spPr>
            <a:xfrm>
              <a:off x="2206752" y="6060239"/>
              <a:ext cx="1572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Трудоустроенные не по специальности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15C89AD8-6FF3-4B5D-8E40-9FE420B8B531}"/>
              </a:ext>
            </a:extLst>
          </p:cNvPr>
          <p:cNvGrpSpPr/>
          <p:nvPr/>
        </p:nvGrpSpPr>
        <p:grpSpPr>
          <a:xfrm>
            <a:off x="6905533" y="6142006"/>
            <a:ext cx="1632331" cy="276999"/>
            <a:chOff x="3829685" y="6152571"/>
            <a:chExt cx="1632331" cy="27699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B707A403-9C37-4F89-A785-5BC0E86CF890}"/>
                </a:ext>
              </a:extLst>
            </p:cNvPr>
            <p:cNvSpPr/>
            <p:nvPr/>
          </p:nvSpPr>
          <p:spPr>
            <a:xfrm>
              <a:off x="3829685" y="6205727"/>
              <a:ext cx="167894" cy="1706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51FE247-813B-45BC-A0AA-C1CAEA235F7F}"/>
                </a:ext>
              </a:extLst>
            </p:cNvPr>
            <p:cNvSpPr txBox="1"/>
            <p:nvPr/>
          </p:nvSpPr>
          <p:spPr>
            <a:xfrm>
              <a:off x="4047744" y="6152571"/>
              <a:ext cx="1414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Самозанятые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9C568A9-CEB5-424B-BA01-7116ED36902B}"/>
              </a:ext>
            </a:extLst>
          </p:cNvPr>
          <p:cNvGrpSpPr/>
          <p:nvPr/>
        </p:nvGrpSpPr>
        <p:grpSpPr>
          <a:xfrm>
            <a:off x="9504873" y="6152570"/>
            <a:ext cx="2107819" cy="276999"/>
            <a:chOff x="5304917" y="6163134"/>
            <a:chExt cx="2107819" cy="27699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A404D5F5-3DB6-46A6-844E-12985AEFD2FD}"/>
                </a:ext>
              </a:extLst>
            </p:cNvPr>
            <p:cNvSpPr/>
            <p:nvPr/>
          </p:nvSpPr>
          <p:spPr>
            <a:xfrm>
              <a:off x="5304917" y="6205726"/>
              <a:ext cx="167894" cy="1706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F6CFCA4-7F80-420D-9C46-00786CCD913E}"/>
                </a:ext>
              </a:extLst>
            </p:cNvPr>
            <p:cNvSpPr txBox="1"/>
            <p:nvPr/>
          </p:nvSpPr>
          <p:spPr>
            <a:xfrm>
              <a:off x="5638800" y="6163134"/>
              <a:ext cx="1773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Потенциально занятые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BDD22F6-D45A-4584-B995-33FE0EF75193}"/>
              </a:ext>
            </a:extLst>
          </p:cNvPr>
          <p:cNvSpPr txBox="1"/>
          <p:nvPr/>
        </p:nvSpPr>
        <p:spPr>
          <a:xfrm>
            <a:off x="6336921" y="462865"/>
            <a:ext cx="4611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(по оперативным данным)</a:t>
            </a:r>
          </a:p>
        </p:txBody>
      </p:sp>
    </p:spTree>
    <p:extLst>
      <p:ext uri="{BB962C8B-B14F-4D97-AF65-F5344CB8AC3E}">
        <p14:creationId xmlns:p14="http://schemas.microsoft.com/office/powerpoint/2010/main" val="1743545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13349</TotalTime>
  <Words>1033</Words>
  <Application>Microsoft Office PowerPoint</Application>
  <PresentationFormat>Произвольный</PresentationFormat>
  <Paragraphs>207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Нормативные правовые документы, регламентирующие деятельность МГОТУ по вопросам содействия трудоустройству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трудоустройства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Целевое обучение – гарантия трудоустройства</vt:lpstr>
      <vt:lpstr>Презентация PowerPoint</vt:lpstr>
      <vt:lpstr>Презентация PowerPoint</vt:lpstr>
      <vt:lpstr>Задачи и перспективы содействия трудоустройству МГОТУ </vt:lpstr>
      <vt:lpstr>Проект решения Ученого Совета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Знайда</dc:creator>
  <cp:lastModifiedBy>Бабина Наталья Владимировна</cp:lastModifiedBy>
  <cp:revision>104</cp:revision>
  <dcterms:created xsi:type="dcterms:W3CDTF">2022-03-13T16:36:07Z</dcterms:created>
  <dcterms:modified xsi:type="dcterms:W3CDTF">2022-03-29T07:32:47Z</dcterms:modified>
</cp:coreProperties>
</file>