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D09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rgbClr val="002D55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2665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babenko.ov\Desktop\Логотип (имени Леонова) png. Золотой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7" y="1796902"/>
            <a:ext cx="3946746" cy="31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rgbClr val="014067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=""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rgbClr val="D0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rgbClr val="D09C4E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rgbClr val="014067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rgbClr val="2A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13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DBD869A-51AE-4AC9-A3E0-38E8C732B1E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526432" y="1"/>
            <a:ext cx="1240971" cy="9638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780" y="602318"/>
            <a:ext cx="11411052" cy="875053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4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7" y="481944"/>
            <a:ext cx="11432317" cy="875053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Объект 3">
            <a:extLst>
              <a:ext uri="{FF2B5EF4-FFF2-40B4-BE49-F238E27FC236}">
                <a16:creationId xmlns=""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DDBD869A-51AE-4AC9-A3E0-38E8C732B1E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526432" y="1"/>
            <a:ext cx="1240971" cy="9638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44" y="680484"/>
            <a:ext cx="11357889" cy="724774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rgbClr val="DDB67D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=""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rgbClr val="DDB6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=""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 3">
            <a:extLst>
              <a:ext uri="{FF2B5EF4-FFF2-40B4-BE49-F238E27FC236}">
                <a16:creationId xmlns=""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DDBD869A-51AE-4AC9-A3E0-38E8C732B1E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526432" y="1"/>
            <a:ext cx="1240971" cy="9638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rgbClr val="DDB67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>
                <a:solidFill>
                  <a:srgbClr val="002D55"/>
                </a:solidFill>
              </a:defRPr>
            </a:lvl1pPr>
            <a:lvl2pPr>
              <a:defRPr sz="2000">
                <a:solidFill>
                  <a:srgbClr val="002D55"/>
                </a:solidFill>
              </a:defRPr>
            </a:lvl2pPr>
            <a:lvl3pPr>
              <a:defRPr sz="1800">
                <a:solidFill>
                  <a:srgbClr val="002D55"/>
                </a:solidFill>
              </a:defRPr>
            </a:lvl3pPr>
            <a:lvl4pPr>
              <a:defRPr sz="1600">
                <a:solidFill>
                  <a:srgbClr val="002D55"/>
                </a:solidFill>
              </a:defRPr>
            </a:lvl4pPr>
            <a:lvl5pPr>
              <a:defRPr sz="1600">
                <a:solidFill>
                  <a:srgbClr val="002D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0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rgbClr val="DDB67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>
                <a:solidFill>
                  <a:srgbClr val="01406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pic>
        <p:nvPicPr>
          <p:cNvPr id="10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3" name="Заголовок 3">
            <a:extLst>
              <a:ext uri="{FF2B5EF4-FFF2-40B4-BE49-F238E27FC236}">
                <a16:creationId xmlns=""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510363"/>
            <a:ext cx="11400420" cy="846634"/>
          </a:xfrm>
        </p:spPr>
        <p:txBody>
          <a:bodyPr rtlCol="0">
            <a:normAutofit/>
          </a:bodyPr>
          <a:lstStyle>
            <a:lvl1pPr>
              <a:defRPr sz="4000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542925" y="1509713"/>
            <a:ext cx="11312525" cy="4603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6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563525"/>
            <a:ext cx="11283462" cy="793471"/>
          </a:xfrm>
        </p:spPr>
        <p:txBody>
          <a:bodyPr rtlCol="0">
            <a:normAutofit/>
          </a:bodyPr>
          <a:lstStyle>
            <a:lvl1pPr>
              <a:defRPr sz="4000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542925" y="1489075"/>
            <a:ext cx="11226800" cy="47307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4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520995"/>
            <a:ext cx="10953852" cy="836002"/>
          </a:xfrm>
        </p:spPr>
        <p:txBody>
          <a:bodyPr rtlCol="0">
            <a:normAutofit/>
          </a:bodyPr>
          <a:lstStyle>
            <a:lvl1pPr>
              <a:defRPr sz="4000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1813" y="1457325"/>
            <a:ext cx="10845800" cy="503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4067"/>
                </a:solidFill>
              </a:defRPr>
            </a:lvl1pPr>
            <a:lvl2pPr>
              <a:defRPr>
                <a:solidFill>
                  <a:srgbClr val="014067"/>
                </a:solidFill>
              </a:defRPr>
            </a:lvl2pPr>
            <a:lvl3pPr>
              <a:defRPr>
                <a:solidFill>
                  <a:srgbClr val="014067"/>
                </a:solidFill>
              </a:defRPr>
            </a:lvl3pPr>
            <a:lvl4pPr>
              <a:defRPr>
                <a:solidFill>
                  <a:srgbClr val="014067"/>
                </a:solidFill>
              </a:defRPr>
            </a:lvl4pPr>
            <a:lvl5pPr>
              <a:defRPr>
                <a:solidFill>
                  <a:srgbClr val="014067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rgbClr val="D09C4E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rgbClr val="002D55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D09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7477" y="87129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араллелограмм 16">
            <a:extLst>
              <a:ext uri="{FF2B5EF4-FFF2-40B4-BE49-F238E27FC236}">
                <a16:creationId xmlns=""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96959" y="3125848"/>
            <a:ext cx="2830310" cy="1746952"/>
          </a:xfrm>
          <a:prstGeom prst="parallelogram">
            <a:avLst>
              <a:gd name="adj" fmla="val 51596"/>
            </a:avLst>
          </a:prstGeom>
          <a:solidFill>
            <a:srgbClr val="D0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2665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араллелограмм 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2886028"/>
            <a:ext cx="1438399" cy="236580"/>
          </a:xfrm>
          <a:prstGeom prst="parallelogram">
            <a:avLst>
              <a:gd name="adj" fmla="val 53218"/>
            </a:avLst>
          </a:prstGeom>
          <a:solidFill>
            <a:srgbClr val="2A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23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rgbClr val="014067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rgbClr val="014067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rgbClr val="014067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014067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rgbClr val="014067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=""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rgbClr val="DDB67D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=""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=""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rgbClr val="014067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rgbClr val="014067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rgbClr val="014067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014067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rgbClr val="014067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rgbClr val="DDB67D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=""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pic>
        <p:nvPicPr>
          <p:cNvPr id="12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D09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=""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9" name="Текст 4">
            <a:extLst>
              <a:ext uri="{FF2B5EF4-FFF2-40B4-BE49-F238E27FC236}">
                <a16:creationId xmlns=""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D09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=""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=""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rgbClr val="DDB67D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627321"/>
            <a:ext cx="11411052" cy="729676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sz="3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pic>
        <p:nvPicPr>
          <p:cNvPr id="21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=""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rgbClr val="DDB67D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=""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7" y="478465"/>
            <a:ext cx="11496113" cy="878532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=""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pic>
        <p:nvPicPr>
          <p:cNvPr id="15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=""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rgbClr val="DDB67D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=""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563525"/>
            <a:ext cx="11485480" cy="793471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5" name="Таблица 11" title="Таблица">
            <a:extLst>
              <a:ext uri="{FF2B5EF4-FFF2-40B4-BE49-F238E27FC236}">
                <a16:creationId xmlns=""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105246"/>
            <a:ext cx="10993375" cy="4189227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pic>
        <p:nvPicPr>
          <p:cNvPr id="14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D0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=""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rgbClr val="014067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rgbClr val="014067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rgbClr val="014067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=""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rgbClr val="014067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Форма 4157">
            <a:extLst>
              <a:ext uri="{FF2B5EF4-FFF2-40B4-BE49-F238E27FC236}">
                <a16:creationId xmlns=""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5" name="Форма 4186">
            <a:extLst>
              <a:ext uri="{FF2B5EF4-FFF2-40B4-BE49-F238E27FC236}">
                <a16:creationId xmlns=""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9" name="Форма 4379">
            <a:extLst>
              <a:ext uri="{FF2B5EF4-FFF2-40B4-BE49-F238E27FC236}">
                <a16:creationId xmlns=""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0" name="Форма 4487">
            <a:extLst>
              <a:ext uri="{FF2B5EF4-FFF2-40B4-BE49-F238E27FC236}">
                <a16:creationId xmlns=""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=""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=""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pic>
        <p:nvPicPr>
          <p:cNvPr id="17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8" y="-87423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67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5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0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9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12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2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13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3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14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2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0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3931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17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3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18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5405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8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0615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4359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40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2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9608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3864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7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740493_TF89027928" id="{84CAFB10-2417-4650-A34E-889C627F5DA2}" vid="{4C45BB41-01E1-4A8E-9534-E341FCCDBE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0</TotalTime>
  <Words>10</Words>
  <Application>Microsoft Office PowerPoint</Application>
  <PresentationFormat>Произвольный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2022-04-05T11:14:38Z</dcterms:created>
  <dcterms:modified xsi:type="dcterms:W3CDTF">2022-04-05T11:16:50Z</dcterms:modified>
</cp:coreProperties>
</file>