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307" y="714704"/>
            <a:ext cx="8747121" cy="5720786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E7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2051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D09C4E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8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D09C4E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0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D09C4E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1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34"/>
          </p:nvPr>
        </p:nvSpPr>
        <p:spPr>
          <a:xfrm>
            <a:off x="473075" y="1565275"/>
            <a:ext cx="11318875" cy="47625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8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61963" y="987425"/>
            <a:ext cx="11341100" cy="521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307" y="714704"/>
            <a:ext cx="8747121" cy="5720786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E7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1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6786" y="680545"/>
            <a:ext cx="8345214" cy="569239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rgbClr val="D09C4E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E7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3074" name="Picture 2" descr="C:\Users\babenko.ov\Desktop\Шапки с логотипом\золота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22" y="-57397"/>
            <a:ext cx="7559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rgbClr val="D09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rgbClr val="D09C4E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10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E7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D09C4E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rgbClr val="002D55"/>
                </a:solidFill>
              </a:defRPr>
            </a:lvl1pPr>
            <a:lvl2pPr>
              <a:defRPr>
                <a:solidFill>
                  <a:srgbClr val="002D55"/>
                </a:solidFill>
              </a:defRPr>
            </a:lvl2pPr>
            <a:lvl3pPr>
              <a:defRPr>
                <a:solidFill>
                  <a:srgbClr val="002D55"/>
                </a:solidFill>
              </a:defRPr>
            </a:lvl3pPr>
            <a:lvl4pPr>
              <a:defRPr>
                <a:solidFill>
                  <a:srgbClr val="002D55"/>
                </a:solidFill>
              </a:defRPr>
            </a:lvl4pPr>
            <a:lvl5pPr>
              <a:defRPr>
                <a:solidFill>
                  <a:srgbClr val="002D55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8" name="Picture 3" descr="C:\Users\babenko.ov\Desktop\Шапки с логотипом\синяя шапка для пп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05" y="-111617"/>
            <a:ext cx="755967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E75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0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rgbClr val="D09C4E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2D55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D55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55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55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8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658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698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347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34"/>
          </p:nvPr>
        </p:nvSpPr>
        <p:spPr/>
      </p:sp>
    </p:spTree>
    <p:extLst>
      <p:ext uri="{BB962C8B-B14F-4D97-AF65-F5344CB8AC3E}">
        <p14:creationId xmlns:p14="http://schemas.microsoft.com/office/powerpoint/2010/main" val="249218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5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74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894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324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51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7880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5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935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3628190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3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презентации3</Template>
  <TotalTime>0</TotalTime>
  <Words>13</Words>
  <Application>Microsoft Office PowerPoint</Application>
  <PresentationFormat>Произвольный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презентации3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2022-04-05T10:32:47Z</dcterms:created>
  <dcterms:modified xsi:type="dcterms:W3CDTF">2022-04-05T10:33:53Z</dcterms:modified>
</cp:coreProperties>
</file>