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 smtClean="0"/>
              <a:t>НАЖМИТЕ, ЧТОБЫ ИЗМЕНИТЬ ОБРАЗЕЦ ЗАГОЛОВКА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ru-RU" noProof="0" dirty="0" smtClean="0"/>
              <a:t>УКАЖИТЕ ЗДЕСЬ АДРЕС ВЕБ-САЙТА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3889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графии в квадра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458601" y="-13063"/>
            <a:ext cx="4984597" cy="6881852"/>
          </a:xfrm>
          <a:custGeom>
            <a:avLst/>
            <a:gdLst>
              <a:gd name="connsiteX0" fmla="*/ 1503648 w 9969194"/>
              <a:gd name="connsiteY0" fmla="*/ 0 h 13763703"/>
              <a:gd name="connsiteX1" fmla="*/ 5527552 w 9969194"/>
              <a:gd name="connsiteY1" fmla="*/ 0 h 13763703"/>
              <a:gd name="connsiteX2" fmla="*/ 5527552 w 9969194"/>
              <a:gd name="connsiteY2" fmla="*/ 1227909 h 13763703"/>
              <a:gd name="connsiteX3" fmla="*/ 7022614 w 9969194"/>
              <a:gd name="connsiteY3" fmla="*/ 1227909 h 13763703"/>
              <a:gd name="connsiteX4" fmla="*/ 7022614 w 9969194"/>
              <a:gd name="connsiteY4" fmla="*/ 2794727 h 13763703"/>
              <a:gd name="connsiteX5" fmla="*/ 9969194 w 9969194"/>
              <a:gd name="connsiteY5" fmla="*/ 2794727 h 13763703"/>
              <a:gd name="connsiteX6" fmla="*/ 9969194 w 9969194"/>
              <a:gd name="connsiteY6" fmla="*/ 5957026 h 13763703"/>
              <a:gd name="connsiteX7" fmla="*/ 8950610 w 9969194"/>
              <a:gd name="connsiteY7" fmla="*/ 5957026 h 13763703"/>
              <a:gd name="connsiteX8" fmla="*/ 8950610 w 9969194"/>
              <a:gd name="connsiteY8" fmla="*/ 12565789 h 13763703"/>
              <a:gd name="connsiteX9" fmla="*/ 1869952 w 9969194"/>
              <a:gd name="connsiteY9" fmla="*/ 12565789 h 13763703"/>
              <a:gd name="connsiteX10" fmla="*/ 1869952 w 9969194"/>
              <a:gd name="connsiteY10" fmla="*/ 13763703 h 13763703"/>
              <a:gd name="connsiteX11" fmla="*/ 0 w 9969194"/>
              <a:gd name="connsiteY11" fmla="*/ 13763703 h 13763703"/>
              <a:gd name="connsiteX12" fmla="*/ 0 w 9969194"/>
              <a:gd name="connsiteY12" fmla="*/ 12096207 h 13763703"/>
              <a:gd name="connsiteX13" fmla="*/ 1503648 w 9969194"/>
              <a:gd name="connsiteY13" fmla="*/ 12096207 h 13763703"/>
              <a:gd name="connsiteX14" fmla="*/ 1503648 w 9969194"/>
              <a:gd name="connsiteY14" fmla="*/ 5147401 h 13763703"/>
              <a:gd name="connsiteX15" fmla="*/ 6808482 w 9969194"/>
              <a:gd name="connsiteY15" fmla="*/ 5147401 h 13763703"/>
              <a:gd name="connsiteX16" fmla="*/ 6808482 w 9969194"/>
              <a:gd name="connsiteY16" fmla="*/ 3088415 h 13763703"/>
              <a:gd name="connsiteX17" fmla="*/ 5160598 w 9969194"/>
              <a:gd name="connsiteY17" fmla="*/ 3088415 h 13763703"/>
              <a:gd name="connsiteX18" fmla="*/ 5160598 w 9969194"/>
              <a:gd name="connsiteY18" fmla="*/ 1436915 h 13763703"/>
              <a:gd name="connsiteX19" fmla="*/ 1503648 w 9969194"/>
              <a:gd name="connsiteY19" fmla="*/ 1436915 h 137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969194" h="13763703">
                <a:moveTo>
                  <a:pt x="1503648" y="0"/>
                </a:moveTo>
                <a:lnTo>
                  <a:pt x="5527552" y="0"/>
                </a:lnTo>
                <a:lnTo>
                  <a:pt x="5527552" y="1227909"/>
                </a:lnTo>
                <a:lnTo>
                  <a:pt x="7022614" y="1227909"/>
                </a:lnTo>
                <a:lnTo>
                  <a:pt x="7022614" y="2794727"/>
                </a:lnTo>
                <a:lnTo>
                  <a:pt x="9969194" y="2794727"/>
                </a:lnTo>
                <a:lnTo>
                  <a:pt x="9969194" y="5957026"/>
                </a:lnTo>
                <a:lnTo>
                  <a:pt x="8950610" y="5957026"/>
                </a:lnTo>
                <a:lnTo>
                  <a:pt x="8950610" y="12565789"/>
                </a:lnTo>
                <a:lnTo>
                  <a:pt x="1869952" y="12565789"/>
                </a:lnTo>
                <a:lnTo>
                  <a:pt x="1869952" y="13763703"/>
                </a:lnTo>
                <a:lnTo>
                  <a:pt x="0" y="13763703"/>
                </a:lnTo>
                <a:lnTo>
                  <a:pt x="0" y="12096207"/>
                </a:lnTo>
                <a:lnTo>
                  <a:pt x="1503648" y="12096207"/>
                </a:lnTo>
                <a:lnTo>
                  <a:pt x="1503648" y="5147401"/>
                </a:lnTo>
                <a:lnTo>
                  <a:pt x="6808482" y="5147401"/>
                </a:lnTo>
                <a:lnTo>
                  <a:pt x="6808482" y="3088415"/>
                </a:lnTo>
                <a:lnTo>
                  <a:pt x="5160598" y="3088415"/>
                </a:lnTo>
                <a:lnTo>
                  <a:pt x="5160598" y="1436915"/>
                </a:lnTo>
                <a:lnTo>
                  <a:pt x="1503648" y="1436915"/>
                </a:lnTo>
                <a:close/>
              </a:path>
            </a:pathLst>
          </a:cu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Фигура 223">
            <a:extLst>
              <a:ext uri="{FF2B5EF4-FFF2-40B4-BE49-F238E27FC236}">
                <a16:creationId xmlns="" xmlns:a16="http://schemas.microsoft.com/office/drawing/2014/main" id="{00159812-53E9-D848-9606-198A5B9858E2}"/>
              </a:ext>
            </a:extLst>
          </p:cNvPr>
          <p:cNvSpPr/>
          <p:nvPr userDrawn="1"/>
        </p:nvSpPr>
        <p:spPr>
          <a:xfrm>
            <a:off x="10488197" y="1552908"/>
            <a:ext cx="1562173" cy="1562173"/>
          </a:xfrm>
          <a:prstGeom prst="rect">
            <a:avLst/>
          </a:prstGeom>
          <a:ln w="38100">
            <a:solidFill>
              <a:srgbClr val="D09C4E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8" name="Фигура 224">
            <a:extLst>
              <a:ext uri="{FF2B5EF4-FFF2-40B4-BE49-F238E27FC236}">
                <a16:creationId xmlns="" xmlns:a16="http://schemas.microsoft.com/office/drawing/2014/main" id="{B6EC8FD8-5421-9645-9F0E-CBC6D7CF690B}"/>
              </a:ext>
            </a:extLst>
          </p:cNvPr>
          <p:cNvSpPr/>
          <p:nvPr userDrawn="1"/>
        </p:nvSpPr>
        <p:spPr>
          <a:xfrm>
            <a:off x="7144406" y="879573"/>
            <a:ext cx="662702" cy="662702"/>
          </a:xfrm>
          <a:prstGeom prst="rect">
            <a:avLst/>
          </a:prstGeom>
          <a:ln w="38100">
            <a:solidFill>
              <a:srgbClr val="D09C4E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9" name="Фигура 225">
            <a:extLst>
              <a:ext uri="{FF2B5EF4-FFF2-40B4-BE49-F238E27FC236}">
                <a16:creationId xmlns="" xmlns:a16="http://schemas.microsoft.com/office/drawing/2014/main" id="{FB52FD4B-1ED8-5C42-8013-FD61B2A3A2CB}"/>
              </a:ext>
            </a:extLst>
          </p:cNvPr>
          <p:cNvSpPr/>
          <p:nvPr userDrawn="1"/>
        </p:nvSpPr>
        <p:spPr>
          <a:xfrm>
            <a:off x="11488701" y="6383701"/>
            <a:ext cx="781358" cy="781358"/>
          </a:xfrm>
          <a:prstGeom prst="rect">
            <a:avLst/>
          </a:prstGeom>
          <a:ln w="38100">
            <a:solidFill>
              <a:srgbClr val="D09C4E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2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69038DA1-6D5C-EA47-BDA4-388C0BC571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rtlCol="0" anchor="b"/>
          <a:lstStyle/>
          <a:p>
            <a:pPr rtl="0"/>
            <a:r>
              <a:rPr lang="ru-RU" noProof="0" dirty="0" smtClean="0"/>
              <a:t>МЕСТО ДЛЯ</a:t>
            </a:r>
            <a:br>
              <a:rPr lang="ru-RU" noProof="0" dirty="0" smtClean="0"/>
            </a:br>
            <a:r>
              <a:rPr lang="ru-RU" noProof="0" dirty="0" smtClean="0"/>
              <a:t>ЗАГОЛОВКА</a:t>
            </a:r>
            <a:endParaRPr lang="ru-RU" noProof="0" dirty="0"/>
          </a:p>
        </p:txBody>
      </p:sp>
      <p:sp>
        <p:nvSpPr>
          <p:cNvPr id="15" name="Текст 11">
            <a:extLst>
              <a:ext uri="{FF2B5EF4-FFF2-40B4-BE49-F238E27FC236}">
                <a16:creationId xmlns="" xmlns:a16="http://schemas.microsoft.com/office/drawing/2014/main" id="{D7404C76-F118-6149-96DF-BF25D43E2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rgbClr val="2A5FA8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rgbClr val="2A5FA8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rgbClr val="2A5FA8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rgbClr val="2A5FA8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6" name="Текст 11">
            <a:extLst>
              <a:ext uri="{FF2B5EF4-FFF2-40B4-BE49-F238E27FC236}">
                <a16:creationId xmlns="" xmlns:a16="http://schemas.microsoft.com/office/drawing/2014/main" id="{7205F80F-3B88-A44D-812A-11909F0C9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rgbClr val="002060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 smtClean="0"/>
              <a:t>МЕСТО ДЛЯ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419098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 smtClean="0"/>
              <a:t>НАЖМИТЕ, ЧТОБЫ ИЗМЕНИТЬ ОБРАЗЕЦ ЗАГОЛОВКА</a:t>
            </a:r>
            <a:endParaRPr lang="ru-RU" noProof="0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72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rgbClr val="2A5FA8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474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5092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34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5E4FE9-CEDE-F34D-924F-EB11B49749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148" y="839973"/>
            <a:ext cx="5930752" cy="53192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780" y="839972"/>
            <a:ext cx="4767262" cy="1342045"/>
          </a:xfrm>
        </p:spPr>
        <p:txBody>
          <a:bodyPr lIns="0" rtlCol="0" anchor="b"/>
          <a:lstStyle/>
          <a:p>
            <a:pPr rtl="0"/>
            <a:r>
              <a:rPr lang="ru-RU" noProof="0" dirty="0" smtClean="0"/>
              <a:t>МЕСТО ДЛЯ</a:t>
            </a:r>
            <a:br>
              <a:rPr lang="ru-RU" noProof="0" dirty="0" smtClean="0"/>
            </a:br>
            <a:r>
              <a:rPr lang="ru-RU" noProof="0" dirty="0" smtClean="0"/>
              <a:t>ЗАГОЛОВКА</a:t>
            </a:r>
            <a:endParaRPr lang="ru-RU" noProof="0" dirty="0"/>
          </a:p>
        </p:txBody>
      </p:sp>
      <p:sp>
        <p:nvSpPr>
          <p:cNvPr id="13" name="Текст 11">
            <a:extLst>
              <a:ext uri="{FF2B5EF4-FFF2-40B4-BE49-F238E27FC236}">
                <a16:creationId xmlns=""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0780" y="3019352"/>
            <a:ext cx="4767262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200" spc="0">
                <a:solidFill>
                  <a:srgbClr val="2A5FA8"/>
                </a:solidFill>
              </a:defRPr>
            </a:lvl1pPr>
            <a:lvl2pPr>
              <a:lnSpc>
                <a:spcPct val="150000"/>
              </a:lnSpc>
              <a:defRPr sz="1100" spc="0">
                <a:solidFill>
                  <a:srgbClr val="2A5FA8"/>
                </a:solidFill>
              </a:defRPr>
            </a:lvl2pPr>
            <a:lvl3pPr>
              <a:lnSpc>
                <a:spcPct val="150000"/>
              </a:lnSpc>
              <a:defRPr sz="1050" spc="0">
                <a:solidFill>
                  <a:srgbClr val="2A5FA8"/>
                </a:solidFill>
              </a:defRPr>
            </a:lvl3pPr>
            <a:lvl4pPr>
              <a:lnSpc>
                <a:spcPct val="150000"/>
              </a:lnSpc>
              <a:defRPr sz="1000" spc="0">
                <a:solidFill>
                  <a:srgbClr val="2A5FA8"/>
                </a:solidFill>
              </a:defRPr>
            </a:lvl4pPr>
            <a:lvl5pPr>
              <a:lnSpc>
                <a:spcPct val="150000"/>
              </a:lnSpc>
              <a:defRPr sz="1000" spc="0"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4" name="Текст 11">
            <a:extLst>
              <a:ext uri="{FF2B5EF4-FFF2-40B4-BE49-F238E27FC236}">
                <a16:creationId xmlns=""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0780" y="2247679"/>
            <a:ext cx="4767262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rgbClr val="002060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 smtClean="0"/>
              <a:t>МЕСТО ДЛЯ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078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rgbClr val="002060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 smtClean="0"/>
              <a:t>МЕСТО ДЛЯ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>
            <a:extLst>
              <a:ext uri="{FF2B5EF4-FFF2-40B4-BE49-F238E27FC236}">
                <a16:creationId xmlns=""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6122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Рисунок 2">
            <a:extLst>
              <a:ext uri="{FF2B5EF4-FFF2-40B4-BE49-F238E27FC236}">
                <a16:creationId xmlns=""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901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>
            <a:extLst>
              <a:ext uri="{FF2B5EF4-FFF2-40B4-BE49-F238E27FC236}">
                <a16:creationId xmlns=""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rgbClr val="2A5FA8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, выходящая за кра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118259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6563" y="755650"/>
            <a:ext cx="11376025" cy="5527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27320"/>
            <a:ext cx="12192000" cy="6230680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 smtClean="0"/>
              <a:t>НАЖМИТЕ, ЧТОБЫ ИЗМЕНИТЬ ОБРАЗЕЦ ЗАГОЛОВКА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ru-RU" noProof="0" dirty="0" smtClean="0"/>
              <a:t>УКАЖИТЕ ЗДЕСЬ АДРЕС ВЕБ-САЙТА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662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=""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rgbClr val="2A5FA8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rtlCol="0" anchor="b"/>
          <a:lstStyle/>
          <a:p>
            <a:pPr rtl="0"/>
            <a:r>
              <a:rPr lang="ru-RU" noProof="0" dirty="0" smtClean="0"/>
              <a:t>МЕСТО ДЛЯ</a:t>
            </a:r>
            <a:br>
              <a:rPr lang="ru-RU" noProof="0" dirty="0" smtClean="0"/>
            </a:br>
            <a:r>
              <a:rPr lang="ru-RU" noProof="0" dirty="0" smtClean="0"/>
              <a:t>ЗАГОЛОВКА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rgbClr val="2A5FA8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rgbClr val="2A5FA8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rgbClr val="2A5FA8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rgbClr val="2A5FA8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11">
            <a:extLst>
              <a:ext uri="{FF2B5EF4-FFF2-40B4-BE49-F238E27FC236}">
                <a16:creationId xmlns=""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 smtClean="0"/>
              <a:t>МЕСТО ДЛЯ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74615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 rtl="0"/>
            <a:r>
              <a:rPr lang="ru-RU" noProof="0" dirty="0" smtClean="0"/>
              <a:t>Место для подписи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 noProof="0" dirty="0" smtClean="0"/>
              <a:t>МЕСТО ДЛЯ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52620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 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2679700"/>
            <a:ext cx="4242611" cy="645001"/>
          </a:xfrm>
        </p:spPr>
        <p:txBody>
          <a:bodyPr rtlCol="0" anchor="ctr"/>
          <a:lstStyle>
            <a:lvl1pPr marL="0" indent="0">
              <a:buNone/>
              <a:defRPr sz="2400" b="1" i="0">
                <a:solidFill>
                  <a:srgbClr val="002060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1" y="2679700"/>
            <a:ext cx="4072192" cy="645001"/>
          </a:xfrm>
        </p:spPr>
        <p:txBody>
          <a:bodyPr rtlCol="0" anchor="ctr"/>
          <a:lstStyle>
            <a:lvl1pPr marL="0" indent="0">
              <a:buNone/>
              <a:defRPr sz="2400" b="1" i="0">
                <a:solidFill>
                  <a:srgbClr val="002060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rgbClr val="D0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rgbClr val="D0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17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rgbClr val="D09C4E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rgbClr val="2A5FA8"/>
                </a:solidFill>
              </a:defRPr>
            </a:lvl1pPr>
            <a:lvl2pPr>
              <a:defRPr>
                <a:solidFill>
                  <a:srgbClr val="2A5FA8"/>
                </a:solidFill>
              </a:defRPr>
            </a:lvl2pPr>
            <a:lvl3pPr>
              <a:defRPr>
                <a:solidFill>
                  <a:srgbClr val="2A5FA8"/>
                </a:solidFill>
              </a:defRPr>
            </a:lvl3pPr>
            <a:lvl4pPr>
              <a:defRPr>
                <a:solidFill>
                  <a:srgbClr val="2A5FA8"/>
                </a:solidFill>
              </a:defRPr>
            </a:lvl4pPr>
            <a:lvl5pPr>
              <a:defRPr>
                <a:solidFill>
                  <a:srgbClr val="2A5FA8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57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3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51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7" name="Фигура 42">
            <a:extLst>
              <a:ext uri="{FF2B5EF4-FFF2-40B4-BE49-F238E27FC236}">
                <a16:creationId xmlns="" xmlns:a16="http://schemas.microsoft.com/office/drawing/2014/main" id="{3890D1E5-941D-C642-A000-669C7923941B}"/>
              </a:ext>
            </a:extLst>
          </p:cNvPr>
          <p:cNvSpPr txBox="1">
            <a:spLocks/>
          </p:cNvSpPr>
          <p:nvPr/>
        </p:nvSpPr>
        <p:spPr>
          <a:xfrm>
            <a:off x="11535235" y="6456757"/>
            <a:ext cx="521406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ru-RU" sz="1050" noProof="0" smtClean="0">
                <a:solidFill>
                  <a:srgbClr val="D09C4E"/>
                </a:solidFill>
              </a:rPr>
              <a:pPr algn="ctr"/>
              <a:t>‹#›</a:t>
            </a:fld>
            <a:endParaRPr lang="ru-RU" sz="1050" noProof="0" dirty="0">
              <a:solidFill>
                <a:srgbClr val="D09C4E"/>
              </a:solidFill>
            </a:endParaRPr>
          </a:p>
        </p:txBody>
      </p:sp>
      <p:pic>
        <p:nvPicPr>
          <p:cNvPr id="1029" name="Picture 5" descr="C:\Users\babenko.ov\Desktop\Шапки с логотипом\синяя шапка для пп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7"/>
          <a:stretch/>
        </p:blipFill>
        <p:spPr bwMode="auto">
          <a:xfrm>
            <a:off x="6096000" y="-88677"/>
            <a:ext cx="6445656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4" r:id="rId3"/>
    <p:sldLayoutId id="2147483660" r:id="rId4"/>
    <p:sldLayoutId id="2147483670" r:id="rId5"/>
    <p:sldLayoutId id="2147483669" r:id="rId6"/>
    <p:sldLayoutId id="2147483664" r:id="rId7"/>
    <p:sldLayoutId id="2147483650" r:id="rId8"/>
    <p:sldLayoutId id="2147483653" r:id="rId9"/>
    <p:sldLayoutId id="2147483680" r:id="rId10"/>
    <p:sldLayoutId id="2147483666" r:id="rId11"/>
    <p:sldLayoutId id="2147483678" r:id="rId12"/>
    <p:sldLayoutId id="2147483679" r:id="rId13"/>
    <p:sldLayoutId id="2147483672" r:id="rId14"/>
    <p:sldLayoutId id="2147483683" r:id="rId15"/>
    <p:sldLayoutId id="2147483663" r:id="rId16"/>
    <p:sldLayoutId id="2147483675" r:id="rId17"/>
    <p:sldLayoutId id="2147483681" r:id="rId18"/>
    <p:sldLayoutId id="2147483682" r:id="rId19"/>
    <p:sldLayoutId id="2147483671" r:id="rId20"/>
    <p:sldLayoutId id="2147483677" r:id="rId21"/>
    <p:sldLayoutId id="2147483676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rgbClr val="D09C4E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2A5FA8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5FA8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2A5FA8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2A5FA8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2A5FA8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28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5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2063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4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5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1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5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5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4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3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9092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1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2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9260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4308977_TF78646930.potx" id="{A49F823B-C1E8-4E34-973A-B10266BCB909}" vid="{4E64CF28-4CC8-4523-AF48-AB3FF440DF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0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2022-04-05T11:38:57Z</dcterms:created>
  <dcterms:modified xsi:type="dcterms:W3CDTF">2022-04-05T11:39:48Z</dcterms:modified>
</cp:coreProperties>
</file>